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  <p:sldMasterId id="2147483684" r:id="rId5"/>
  </p:sldMasterIdLst>
  <p:sldIdLst>
    <p:sldId id="256" r:id="rId6"/>
    <p:sldId id="276" r:id="rId7"/>
    <p:sldId id="324" r:id="rId8"/>
    <p:sldId id="336" r:id="rId9"/>
    <p:sldId id="329" r:id="rId10"/>
    <p:sldId id="330" r:id="rId11"/>
    <p:sldId id="326" r:id="rId12"/>
    <p:sldId id="274" r:id="rId13"/>
    <p:sldId id="277" r:id="rId14"/>
    <p:sldId id="293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37" r:id="rId23"/>
    <p:sldId id="309" r:id="rId24"/>
    <p:sldId id="311" r:id="rId25"/>
    <p:sldId id="312" r:id="rId26"/>
    <p:sldId id="343" r:id="rId27"/>
    <p:sldId id="338" r:id="rId28"/>
    <p:sldId id="339" r:id="rId29"/>
    <p:sldId id="340" r:id="rId30"/>
    <p:sldId id="341" r:id="rId31"/>
    <p:sldId id="34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ny Thorndal Pedersen" initials="STP" lastIdx="15" clrIdx="0">
    <p:extLst>
      <p:ext uri="{19B8F6BF-5375-455C-9EA6-DF929625EA0E}">
        <p15:presenceInfo xmlns:p15="http://schemas.microsoft.com/office/powerpoint/2012/main" userId="S::XSTP@kombit.dk::441e7bea-ae43-46b1-b0e2-a5068b5e97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FAF4D-AD44-4FF7-95A5-77A2F3EF0F8E}" v="74" dt="2021-07-13T12:20:36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nsen" userId="f7a87f96-4cfd-4f99-941e-4272110b177e" providerId="ADAL" clId="{168FAF4D-AD44-4FF7-95A5-77A2F3EF0F8E}"/>
    <pc:docChg chg="undo custSel modSld">
      <pc:chgData name="Peter Hansen" userId="f7a87f96-4cfd-4f99-941e-4272110b177e" providerId="ADAL" clId="{168FAF4D-AD44-4FF7-95A5-77A2F3EF0F8E}" dt="2021-07-14T09:04:29.532" v="1022" actId="20577"/>
      <pc:docMkLst>
        <pc:docMk/>
      </pc:docMkLst>
      <pc:sldChg chg="modSp">
        <pc:chgData name="Peter Hansen" userId="f7a87f96-4cfd-4f99-941e-4272110b177e" providerId="ADAL" clId="{168FAF4D-AD44-4FF7-95A5-77A2F3EF0F8E}" dt="2021-07-14T08:57:10.410" v="921" actId="20577"/>
        <pc:sldMkLst>
          <pc:docMk/>
          <pc:sldMk cId="249130763" sldId="256"/>
        </pc:sldMkLst>
        <pc:spChg chg="mod">
          <ac:chgData name="Peter Hansen" userId="f7a87f96-4cfd-4f99-941e-4272110b177e" providerId="ADAL" clId="{168FAF4D-AD44-4FF7-95A5-77A2F3EF0F8E}" dt="2021-07-14T08:57:10.410" v="921" actId="20577"/>
          <ac:spMkLst>
            <pc:docMk/>
            <pc:sldMk cId="249130763" sldId="256"/>
            <ac:spMk id="2" creationId="{00000000-0000-0000-0000-000000000000}"/>
          </ac:spMkLst>
        </pc:spChg>
      </pc:sldChg>
      <pc:sldChg chg="modSp">
        <pc:chgData name="Peter Hansen" userId="f7a87f96-4cfd-4f99-941e-4272110b177e" providerId="ADAL" clId="{168FAF4D-AD44-4FF7-95A5-77A2F3EF0F8E}" dt="2021-07-13T12:20:38.788" v="10" actId="20577"/>
        <pc:sldMkLst>
          <pc:docMk/>
          <pc:sldMk cId="4095309659" sldId="276"/>
        </pc:sldMkLst>
        <pc:spChg chg="mod">
          <ac:chgData name="Peter Hansen" userId="f7a87f96-4cfd-4f99-941e-4272110b177e" providerId="ADAL" clId="{168FAF4D-AD44-4FF7-95A5-77A2F3EF0F8E}" dt="2021-07-13T12:20:38.788" v="10" actId="20577"/>
          <ac:spMkLst>
            <pc:docMk/>
            <pc:sldMk cId="4095309659" sldId="276"/>
            <ac:spMk id="3" creationId="{00000000-0000-0000-0000-000000000000}"/>
          </ac:spMkLst>
        </pc:spChg>
      </pc:sldChg>
      <pc:sldChg chg="modSp">
        <pc:chgData name="Peter Hansen" userId="f7a87f96-4cfd-4f99-941e-4272110b177e" providerId="ADAL" clId="{168FAF4D-AD44-4FF7-95A5-77A2F3EF0F8E}" dt="2021-07-14T08:40:39.398" v="34" actId="20577"/>
        <pc:sldMkLst>
          <pc:docMk/>
          <pc:sldMk cId="1213938861" sldId="293"/>
        </pc:sldMkLst>
        <pc:spChg chg="mod">
          <ac:chgData name="Peter Hansen" userId="f7a87f96-4cfd-4f99-941e-4272110b177e" providerId="ADAL" clId="{168FAF4D-AD44-4FF7-95A5-77A2F3EF0F8E}" dt="2021-07-14T08:40:39.398" v="34" actId="20577"/>
          <ac:spMkLst>
            <pc:docMk/>
            <pc:sldMk cId="1213938861" sldId="293"/>
            <ac:spMk id="3" creationId="{00000000-0000-0000-0000-000000000000}"/>
          </ac:spMkLst>
        </pc:spChg>
      </pc:sldChg>
      <pc:sldChg chg="modSp">
        <pc:chgData name="Peter Hansen" userId="f7a87f96-4cfd-4f99-941e-4272110b177e" providerId="ADAL" clId="{168FAF4D-AD44-4FF7-95A5-77A2F3EF0F8E}" dt="2021-07-14T08:46:38.149" v="219" actId="20577"/>
        <pc:sldMkLst>
          <pc:docMk/>
          <pc:sldMk cId="1083464122" sldId="311"/>
        </pc:sldMkLst>
        <pc:spChg chg="mod">
          <ac:chgData name="Peter Hansen" userId="f7a87f96-4cfd-4f99-941e-4272110b177e" providerId="ADAL" clId="{168FAF4D-AD44-4FF7-95A5-77A2F3EF0F8E}" dt="2021-07-14T08:46:38.149" v="219" actId="20577"/>
          <ac:spMkLst>
            <pc:docMk/>
            <pc:sldMk cId="1083464122" sldId="311"/>
            <ac:spMk id="2" creationId="{00000000-0000-0000-0000-000000000000}"/>
          </ac:spMkLst>
        </pc:spChg>
      </pc:sldChg>
      <pc:sldChg chg="modSp">
        <pc:chgData name="Peter Hansen" userId="f7a87f96-4cfd-4f99-941e-4272110b177e" providerId="ADAL" clId="{168FAF4D-AD44-4FF7-95A5-77A2F3EF0F8E}" dt="2021-07-14T08:58:35.108" v="964" actId="20577"/>
        <pc:sldMkLst>
          <pc:docMk/>
          <pc:sldMk cId="885305185" sldId="329"/>
        </pc:sldMkLst>
        <pc:spChg chg="mod">
          <ac:chgData name="Peter Hansen" userId="f7a87f96-4cfd-4f99-941e-4272110b177e" providerId="ADAL" clId="{168FAF4D-AD44-4FF7-95A5-77A2F3EF0F8E}" dt="2021-07-14T08:58:35.108" v="964" actId="20577"/>
          <ac:spMkLst>
            <pc:docMk/>
            <pc:sldMk cId="885305185" sldId="329"/>
            <ac:spMk id="2" creationId="{00000000-0000-0000-0000-000000000000}"/>
          </ac:spMkLst>
        </pc:spChg>
      </pc:sldChg>
      <pc:sldChg chg="modSp">
        <pc:chgData name="Peter Hansen" userId="f7a87f96-4cfd-4f99-941e-4272110b177e" providerId="ADAL" clId="{168FAF4D-AD44-4FF7-95A5-77A2F3EF0F8E}" dt="2021-07-14T09:03:47.042" v="977" actId="20577"/>
        <pc:sldMkLst>
          <pc:docMk/>
          <pc:sldMk cId="3127415753" sldId="336"/>
        </pc:sldMkLst>
        <pc:spChg chg="mod">
          <ac:chgData name="Peter Hansen" userId="f7a87f96-4cfd-4f99-941e-4272110b177e" providerId="ADAL" clId="{168FAF4D-AD44-4FF7-95A5-77A2F3EF0F8E}" dt="2021-07-14T09:03:47.042" v="977" actId="20577"/>
          <ac:spMkLst>
            <pc:docMk/>
            <pc:sldMk cId="3127415753" sldId="336"/>
            <ac:spMk id="3" creationId="{C293F4AD-3204-4306-9EA5-989449E0CD10}"/>
          </ac:spMkLst>
        </pc:spChg>
      </pc:sldChg>
      <pc:sldChg chg="modSp">
        <pc:chgData name="Peter Hansen" userId="f7a87f96-4cfd-4f99-941e-4272110b177e" providerId="ADAL" clId="{168FAF4D-AD44-4FF7-95A5-77A2F3EF0F8E}" dt="2021-07-14T09:04:29.532" v="1022" actId="20577"/>
        <pc:sldMkLst>
          <pc:docMk/>
          <pc:sldMk cId="108331223" sldId="339"/>
        </pc:sldMkLst>
        <pc:spChg chg="mod">
          <ac:chgData name="Peter Hansen" userId="f7a87f96-4cfd-4f99-941e-4272110b177e" providerId="ADAL" clId="{168FAF4D-AD44-4FF7-95A5-77A2F3EF0F8E}" dt="2021-07-14T09:04:29.532" v="1022" actId="20577"/>
          <ac:spMkLst>
            <pc:docMk/>
            <pc:sldMk cId="108331223" sldId="339"/>
            <ac:spMk id="6" creationId="{54CC1534-9E0C-4806-B163-0A2FDD4D791A}"/>
          </ac:spMkLst>
        </pc:spChg>
      </pc:sldChg>
    </pc:docChg>
  </pc:docChgLst>
  <pc:docChgLst>
    <pc:chgData name="Peter Hansen" userId="f7a87f96-4cfd-4f99-941e-4272110b177e" providerId="ADAL" clId="{4154244D-0AE8-4AC7-8274-4371C4052034}"/>
    <pc:docChg chg="undo custSel addSld delSld modSld">
      <pc:chgData name="Peter Hansen" userId="f7a87f96-4cfd-4f99-941e-4272110b177e" providerId="ADAL" clId="{4154244D-0AE8-4AC7-8274-4371C4052034}" dt="2021-07-13T11:59:54.634" v="2673" actId="20577"/>
      <pc:docMkLst>
        <pc:docMk/>
      </pc:docMkLst>
      <pc:sldChg chg="modSp">
        <pc:chgData name="Peter Hansen" userId="f7a87f96-4cfd-4f99-941e-4272110b177e" providerId="ADAL" clId="{4154244D-0AE8-4AC7-8274-4371C4052034}" dt="2021-07-13T11:59:54.634" v="2673" actId="20577"/>
        <pc:sldMkLst>
          <pc:docMk/>
          <pc:sldMk cId="249130763" sldId="256"/>
        </pc:sldMkLst>
        <pc:spChg chg="mod">
          <ac:chgData name="Peter Hansen" userId="f7a87f96-4cfd-4f99-941e-4272110b177e" providerId="ADAL" clId="{4154244D-0AE8-4AC7-8274-4371C4052034}" dt="2021-07-13T11:59:54.634" v="2673" actId="20577"/>
          <ac:spMkLst>
            <pc:docMk/>
            <pc:sldMk cId="249130763" sldId="256"/>
            <ac:spMk id="2" creationId="{00000000-0000-0000-0000-000000000000}"/>
          </ac:spMkLst>
        </pc:spChg>
        <pc:spChg chg="mod">
          <ac:chgData name="Peter Hansen" userId="f7a87f96-4cfd-4f99-941e-4272110b177e" providerId="ADAL" clId="{4154244D-0AE8-4AC7-8274-4371C4052034}" dt="2021-07-13T11:46:26.586" v="2172" actId="20577"/>
          <ac:spMkLst>
            <pc:docMk/>
            <pc:sldMk cId="249130763" sldId="256"/>
            <ac:spMk id="3" creationId="{00000000-0000-0000-0000-000000000000}"/>
          </ac:spMkLst>
        </pc:spChg>
      </pc:sldChg>
      <pc:sldChg chg="del">
        <pc:chgData name="Peter Hansen" userId="f7a87f96-4cfd-4f99-941e-4272110b177e" providerId="ADAL" clId="{4154244D-0AE8-4AC7-8274-4371C4052034}" dt="2021-07-13T10:37:47.635" v="477" actId="2696"/>
        <pc:sldMkLst>
          <pc:docMk/>
          <pc:sldMk cId="1215450905" sldId="262"/>
        </pc:sldMkLst>
      </pc:sldChg>
      <pc:sldChg chg="del">
        <pc:chgData name="Peter Hansen" userId="f7a87f96-4cfd-4f99-941e-4272110b177e" providerId="ADAL" clId="{4154244D-0AE8-4AC7-8274-4371C4052034}" dt="2021-07-13T11:46:16.171" v="2163" actId="2696"/>
        <pc:sldMkLst>
          <pc:docMk/>
          <pc:sldMk cId="267893108" sldId="263"/>
        </pc:sldMkLst>
      </pc:sldChg>
      <pc:sldChg chg="addSp delSp modSp del">
        <pc:chgData name="Peter Hansen" userId="f7a87f96-4cfd-4f99-941e-4272110b177e" providerId="ADAL" clId="{4154244D-0AE8-4AC7-8274-4371C4052034}" dt="2021-07-13T10:32:36.739" v="457" actId="2696"/>
        <pc:sldMkLst>
          <pc:docMk/>
          <pc:sldMk cId="2857314687" sldId="264"/>
        </pc:sldMkLst>
        <pc:spChg chg="mod">
          <ac:chgData name="Peter Hansen" userId="f7a87f96-4cfd-4f99-941e-4272110b177e" providerId="ADAL" clId="{4154244D-0AE8-4AC7-8274-4371C4052034}" dt="2021-07-13T10:26:14.461" v="69" actId="20577"/>
          <ac:spMkLst>
            <pc:docMk/>
            <pc:sldMk cId="2857314687" sldId="264"/>
            <ac:spMk id="3" creationId="{00000000-0000-0000-0000-000000000000}"/>
          </ac:spMkLst>
        </pc:spChg>
        <pc:spChg chg="add del">
          <ac:chgData name="Peter Hansen" userId="f7a87f96-4cfd-4f99-941e-4272110b177e" providerId="ADAL" clId="{4154244D-0AE8-4AC7-8274-4371C4052034}" dt="2021-07-13T10:27:02.408" v="71"/>
          <ac:spMkLst>
            <pc:docMk/>
            <pc:sldMk cId="2857314687" sldId="264"/>
            <ac:spMk id="4" creationId="{B9DBFA55-17FD-4D83-AFD0-59BFC300FE5E}"/>
          </ac:spMkLst>
        </pc:spChg>
      </pc:sldChg>
      <pc:sldChg chg="del">
        <pc:chgData name="Peter Hansen" userId="f7a87f96-4cfd-4f99-941e-4272110b177e" providerId="ADAL" clId="{4154244D-0AE8-4AC7-8274-4371C4052034}" dt="2021-07-13T10:33:25.853" v="459" actId="2696"/>
        <pc:sldMkLst>
          <pc:docMk/>
          <pc:sldMk cId="3806665738" sldId="267"/>
        </pc:sldMkLst>
      </pc:sldChg>
      <pc:sldChg chg="modSp">
        <pc:chgData name="Peter Hansen" userId="f7a87f96-4cfd-4f99-941e-4272110b177e" providerId="ADAL" clId="{4154244D-0AE8-4AC7-8274-4371C4052034}" dt="2021-07-13T11:49:03.797" v="2378" actId="6549"/>
        <pc:sldMkLst>
          <pc:docMk/>
          <pc:sldMk cId="2024230508" sldId="274"/>
        </pc:sldMkLst>
        <pc:spChg chg="mod">
          <ac:chgData name="Peter Hansen" userId="f7a87f96-4cfd-4f99-941e-4272110b177e" providerId="ADAL" clId="{4154244D-0AE8-4AC7-8274-4371C4052034}" dt="2021-07-13T11:49:03.797" v="2378" actId="6549"/>
          <ac:spMkLst>
            <pc:docMk/>
            <pc:sldMk cId="2024230508" sldId="274"/>
            <ac:spMk id="3" creationId="{00000000-0000-0000-0000-000000000000}"/>
          </ac:spMkLst>
        </pc:spChg>
      </pc:sldChg>
      <pc:sldChg chg="modSp">
        <pc:chgData name="Peter Hansen" userId="f7a87f96-4cfd-4f99-941e-4272110b177e" providerId="ADAL" clId="{4154244D-0AE8-4AC7-8274-4371C4052034}" dt="2021-07-13T11:47:52.390" v="2344" actId="20577"/>
        <pc:sldMkLst>
          <pc:docMk/>
          <pc:sldMk cId="4095309659" sldId="276"/>
        </pc:sldMkLst>
        <pc:spChg chg="mod">
          <ac:chgData name="Peter Hansen" userId="f7a87f96-4cfd-4f99-941e-4272110b177e" providerId="ADAL" clId="{4154244D-0AE8-4AC7-8274-4371C4052034}" dt="2021-07-13T11:47:52.390" v="2344" actId="20577"/>
          <ac:spMkLst>
            <pc:docMk/>
            <pc:sldMk cId="4095309659" sldId="276"/>
            <ac:spMk id="3" creationId="{00000000-0000-0000-0000-000000000000}"/>
          </ac:spMkLst>
        </pc:spChg>
      </pc:sldChg>
      <pc:sldChg chg="modSp">
        <pc:chgData name="Peter Hansen" userId="f7a87f96-4cfd-4f99-941e-4272110b177e" providerId="ADAL" clId="{4154244D-0AE8-4AC7-8274-4371C4052034}" dt="2021-07-13T11:54:49.387" v="2610" actId="20577"/>
        <pc:sldMkLst>
          <pc:docMk/>
          <pc:sldMk cId="3177108511" sldId="277"/>
        </pc:sldMkLst>
        <pc:spChg chg="mod">
          <ac:chgData name="Peter Hansen" userId="f7a87f96-4cfd-4f99-941e-4272110b177e" providerId="ADAL" clId="{4154244D-0AE8-4AC7-8274-4371C4052034}" dt="2021-07-13T10:41:51.766" v="597" actId="20577"/>
          <ac:spMkLst>
            <pc:docMk/>
            <pc:sldMk cId="3177108511" sldId="277"/>
            <ac:spMk id="2" creationId="{00000000-0000-0000-0000-000000000000}"/>
          </ac:spMkLst>
        </pc:spChg>
        <pc:spChg chg="mod">
          <ac:chgData name="Peter Hansen" userId="f7a87f96-4cfd-4f99-941e-4272110b177e" providerId="ADAL" clId="{4154244D-0AE8-4AC7-8274-4371C4052034}" dt="2021-07-13T11:54:49.387" v="2610" actId="20577"/>
          <ac:spMkLst>
            <pc:docMk/>
            <pc:sldMk cId="3177108511" sldId="277"/>
            <ac:spMk id="3" creationId="{00000000-0000-0000-0000-000000000000}"/>
          </ac:spMkLst>
        </pc:spChg>
      </pc:sldChg>
      <pc:sldChg chg="modSp del">
        <pc:chgData name="Peter Hansen" userId="f7a87f96-4cfd-4f99-941e-4272110b177e" providerId="ADAL" clId="{4154244D-0AE8-4AC7-8274-4371C4052034}" dt="2021-07-13T10:37:47.651" v="478" actId="2696"/>
        <pc:sldMkLst>
          <pc:docMk/>
          <pc:sldMk cId="3840993765" sldId="278"/>
        </pc:sldMkLst>
        <pc:spChg chg="mod">
          <ac:chgData name="Peter Hansen" userId="f7a87f96-4cfd-4f99-941e-4272110b177e" providerId="ADAL" clId="{4154244D-0AE8-4AC7-8274-4371C4052034}" dt="2021-07-13T10:35:29.100" v="472"/>
          <ac:spMkLst>
            <pc:docMk/>
            <pc:sldMk cId="3840993765" sldId="278"/>
            <ac:spMk id="3" creationId="{00000000-0000-0000-0000-000000000000}"/>
          </ac:spMkLst>
        </pc:spChg>
      </pc:sldChg>
      <pc:sldChg chg="del">
        <pc:chgData name="Peter Hansen" userId="f7a87f96-4cfd-4f99-941e-4272110b177e" providerId="ADAL" clId="{4154244D-0AE8-4AC7-8274-4371C4052034}" dt="2021-07-13T10:37:47.660" v="479" actId="2696"/>
        <pc:sldMkLst>
          <pc:docMk/>
          <pc:sldMk cId="4277376188" sldId="280"/>
        </pc:sldMkLst>
      </pc:sldChg>
      <pc:sldChg chg="del">
        <pc:chgData name="Peter Hansen" userId="f7a87f96-4cfd-4f99-941e-4272110b177e" providerId="ADAL" clId="{4154244D-0AE8-4AC7-8274-4371C4052034}" dt="2021-07-13T10:22:49.271" v="0" actId="2696"/>
        <pc:sldMkLst>
          <pc:docMk/>
          <pc:sldMk cId="2463597550" sldId="282"/>
        </pc:sldMkLst>
      </pc:sldChg>
      <pc:sldChg chg="del">
        <pc:chgData name="Peter Hansen" userId="f7a87f96-4cfd-4f99-941e-4272110b177e" providerId="ADAL" clId="{4154244D-0AE8-4AC7-8274-4371C4052034}" dt="2021-07-13T10:37:47.669" v="480" actId="2696"/>
        <pc:sldMkLst>
          <pc:docMk/>
          <pc:sldMk cId="3240249470" sldId="283"/>
        </pc:sldMkLst>
      </pc:sldChg>
      <pc:sldChg chg="del">
        <pc:chgData name="Peter Hansen" userId="f7a87f96-4cfd-4f99-941e-4272110b177e" providerId="ADAL" clId="{4154244D-0AE8-4AC7-8274-4371C4052034}" dt="2021-07-13T10:37:47.685" v="481" actId="2696"/>
        <pc:sldMkLst>
          <pc:docMk/>
          <pc:sldMk cId="2922154295" sldId="284"/>
        </pc:sldMkLst>
      </pc:sldChg>
      <pc:sldChg chg="del">
        <pc:chgData name="Peter Hansen" userId="f7a87f96-4cfd-4f99-941e-4272110b177e" providerId="ADAL" clId="{4154244D-0AE8-4AC7-8274-4371C4052034}" dt="2021-07-13T10:37:47.701" v="482" actId="2696"/>
        <pc:sldMkLst>
          <pc:docMk/>
          <pc:sldMk cId="360392490" sldId="285"/>
        </pc:sldMkLst>
      </pc:sldChg>
      <pc:sldChg chg="del">
        <pc:chgData name="Peter Hansen" userId="f7a87f96-4cfd-4f99-941e-4272110b177e" providerId="ADAL" clId="{4154244D-0AE8-4AC7-8274-4371C4052034}" dt="2021-07-13T10:37:47.717" v="483" actId="2696"/>
        <pc:sldMkLst>
          <pc:docMk/>
          <pc:sldMk cId="4237682754" sldId="287"/>
        </pc:sldMkLst>
      </pc:sldChg>
      <pc:sldChg chg="del">
        <pc:chgData name="Peter Hansen" userId="f7a87f96-4cfd-4f99-941e-4272110b177e" providerId="ADAL" clId="{4154244D-0AE8-4AC7-8274-4371C4052034}" dt="2021-07-13T10:37:47.734" v="484" actId="2696"/>
        <pc:sldMkLst>
          <pc:docMk/>
          <pc:sldMk cId="447086247" sldId="288"/>
        </pc:sldMkLst>
      </pc:sldChg>
      <pc:sldChg chg="del">
        <pc:chgData name="Peter Hansen" userId="f7a87f96-4cfd-4f99-941e-4272110b177e" providerId="ADAL" clId="{4154244D-0AE8-4AC7-8274-4371C4052034}" dt="2021-07-13T10:37:47.754" v="485" actId="2696"/>
        <pc:sldMkLst>
          <pc:docMk/>
          <pc:sldMk cId="1335369361" sldId="291"/>
        </pc:sldMkLst>
      </pc:sldChg>
      <pc:sldChg chg="modSp">
        <pc:chgData name="Peter Hansen" userId="f7a87f96-4cfd-4f99-941e-4272110b177e" providerId="ADAL" clId="{4154244D-0AE8-4AC7-8274-4371C4052034}" dt="2021-07-13T10:42:17.024" v="685" actId="20577"/>
        <pc:sldMkLst>
          <pc:docMk/>
          <pc:sldMk cId="1213938861" sldId="293"/>
        </pc:sldMkLst>
        <pc:spChg chg="mod">
          <ac:chgData name="Peter Hansen" userId="f7a87f96-4cfd-4f99-941e-4272110b177e" providerId="ADAL" clId="{4154244D-0AE8-4AC7-8274-4371C4052034}" dt="2021-07-13T10:42:17.024" v="685" actId="20577"/>
          <ac:spMkLst>
            <pc:docMk/>
            <pc:sldMk cId="1213938861" sldId="293"/>
            <ac:spMk id="2" creationId="{00000000-0000-0000-0000-000000000000}"/>
          </ac:spMkLst>
        </pc:spChg>
        <pc:spChg chg="mod">
          <ac:chgData name="Peter Hansen" userId="f7a87f96-4cfd-4f99-941e-4272110b177e" providerId="ADAL" clId="{4154244D-0AE8-4AC7-8274-4371C4052034}" dt="2021-07-13T10:36:47.810" v="475" actId="6549"/>
          <ac:spMkLst>
            <pc:docMk/>
            <pc:sldMk cId="1213938861" sldId="293"/>
            <ac:spMk id="3" creationId="{00000000-0000-0000-0000-000000000000}"/>
          </ac:spMkLst>
        </pc:spChg>
      </pc:sldChg>
      <pc:sldChg chg="del">
        <pc:chgData name="Peter Hansen" userId="f7a87f96-4cfd-4f99-941e-4272110b177e" providerId="ADAL" clId="{4154244D-0AE8-4AC7-8274-4371C4052034}" dt="2021-07-13T10:37:47.770" v="486" actId="2696"/>
        <pc:sldMkLst>
          <pc:docMk/>
          <pc:sldMk cId="3262147005" sldId="298"/>
        </pc:sldMkLst>
      </pc:sldChg>
      <pc:sldChg chg="del">
        <pc:chgData name="Peter Hansen" userId="f7a87f96-4cfd-4f99-941e-4272110b177e" providerId="ADAL" clId="{4154244D-0AE8-4AC7-8274-4371C4052034}" dt="2021-07-13T10:37:47.785" v="487" actId="2696"/>
        <pc:sldMkLst>
          <pc:docMk/>
          <pc:sldMk cId="1026706794" sldId="299"/>
        </pc:sldMkLst>
      </pc:sldChg>
      <pc:sldChg chg="del">
        <pc:chgData name="Peter Hansen" userId="f7a87f96-4cfd-4f99-941e-4272110b177e" providerId="ADAL" clId="{4154244D-0AE8-4AC7-8274-4371C4052034}" dt="2021-07-13T10:37:47.800" v="488" actId="2696"/>
        <pc:sldMkLst>
          <pc:docMk/>
          <pc:sldMk cId="2075935045" sldId="300"/>
        </pc:sldMkLst>
      </pc:sldChg>
      <pc:sldChg chg="del">
        <pc:chgData name="Peter Hansen" userId="f7a87f96-4cfd-4f99-941e-4272110b177e" providerId="ADAL" clId="{4154244D-0AE8-4AC7-8274-4371C4052034}" dt="2021-07-13T10:37:47.818" v="489" actId="2696"/>
        <pc:sldMkLst>
          <pc:docMk/>
          <pc:sldMk cId="3290397634" sldId="301"/>
        </pc:sldMkLst>
      </pc:sldChg>
      <pc:sldChg chg="modSp">
        <pc:chgData name="Peter Hansen" userId="f7a87f96-4cfd-4f99-941e-4272110b177e" providerId="ADAL" clId="{4154244D-0AE8-4AC7-8274-4371C4052034}" dt="2021-07-13T11:28:39.355" v="1352" actId="5793"/>
        <pc:sldMkLst>
          <pc:docMk/>
          <pc:sldMk cId="511653133" sldId="302"/>
        </pc:sldMkLst>
        <pc:spChg chg="mod">
          <ac:chgData name="Peter Hansen" userId="f7a87f96-4cfd-4f99-941e-4272110b177e" providerId="ADAL" clId="{4154244D-0AE8-4AC7-8274-4371C4052034}" dt="2021-07-13T11:28:39.355" v="1352" actId="5793"/>
          <ac:spMkLst>
            <pc:docMk/>
            <pc:sldMk cId="511653133" sldId="302"/>
            <ac:spMk id="2" creationId="{00000000-0000-0000-0000-000000000000}"/>
          </ac:spMkLst>
        </pc:spChg>
      </pc:sldChg>
      <pc:sldChg chg="addSp delSp modSp">
        <pc:chgData name="Peter Hansen" userId="f7a87f96-4cfd-4f99-941e-4272110b177e" providerId="ADAL" clId="{4154244D-0AE8-4AC7-8274-4371C4052034}" dt="2021-07-13T10:45:23.348" v="702" actId="1076"/>
        <pc:sldMkLst>
          <pc:docMk/>
          <pc:sldMk cId="2805167256" sldId="303"/>
        </pc:sldMkLst>
        <pc:spChg chg="mod ord">
          <ac:chgData name="Peter Hansen" userId="f7a87f96-4cfd-4f99-941e-4272110b177e" providerId="ADAL" clId="{4154244D-0AE8-4AC7-8274-4371C4052034}" dt="2021-07-13T10:44:52.400" v="699" actId="1076"/>
          <ac:spMkLst>
            <pc:docMk/>
            <pc:sldMk cId="2805167256" sldId="303"/>
            <ac:spMk id="8" creationId="{00000000-0000-0000-0000-000000000000}"/>
          </ac:spMkLst>
        </pc:spChg>
        <pc:picChg chg="add mod">
          <ac:chgData name="Peter Hansen" userId="f7a87f96-4cfd-4f99-941e-4272110b177e" providerId="ADAL" clId="{4154244D-0AE8-4AC7-8274-4371C4052034}" dt="2021-07-13T10:45:23.348" v="702" actId="1076"/>
          <ac:picMkLst>
            <pc:docMk/>
            <pc:sldMk cId="2805167256" sldId="303"/>
            <ac:picMk id="3" creationId="{5EB7EE0E-7B1E-4CC1-B94D-CCB69713E2FA}"/>
          </ac:picMkLst>
        </pc:picChg>
        <pc:picChg chg="add del">
          <ac:chgData name="Peter Hansen" userId="f7a87f96-4cfd-4f99-941e-4272110b177e" providerId="ADAL" clId="{4154244D-0AE8-4AC7-8274-4371C4052034}" dt="2021-07-13T10:43:51.511" v="689" actId="478"/>
          <ac:picMkLst>
            <pc:docMk/>
            <pc:sldMk cId="2805167256" sldId="303"/>
            <ac:picMk id="5" creationId="{144C7941-824F-472A-9956-ABB35964F80E}"/>
          </ac:picMkLst>
        </pc:picChg>
        <pc:picChg chg="del">
          <ac:chgData name="Peter Hansen" userId="f7a87f96-4cfd-4f99-941e-4272110b177e" providerId="ADAL" clId="{4154244D-0AE8-4AC7-8274-4371C4052034}" dt="2021-07-13T10:43:58.405" v="691" actId="478"/>
          <ac:picMkLst>
            <pc:docMk/>
            <pc:sldMk cId="2805167256" sldId="303"/>
            <ac:picMk id="7" creationId="{00000000-0000-0000-0000-000000000000}"/>
          </ac:picMkLst>
        </pc:picChg>
      </pc:sldChg>
      <pc:sldChg chg="addSp delSp modSp">
        <pc:chgData name="Peter Hansen" userId="f7a87f96-4cfd-4f99-941e-4272110b177e" providerId="ADAL" clId="{4154244D-0AE8-4AC7-8274-4371C4052034}" dt="2021-07-13T10:46:48.762" v="711" actId="1076"/>
        <pc:sldMkLst>
          <pc:docMk/>
          <pc:sldMk cId="3199842011" sldId="304"/>
        </pc:sldMkLst>
        <pc:spChg chg="mod ord">
          <ac:chgData name="Peter Hansen" userId="f7a87f96-4cfd-4f99-941e-4272110b177e" providerId="ADAL" clId="{4154244D-0AE8-4AC7-8274-4371C4052034}" dt="2021-07-13T10:46:48.762" v="711" actId="1076"/>
          <ac:spMkLst>
            <pc:docMk/>
            <pc:sldMk cId="3199842011" sldId="304"/>
            <ac:spMk id="5" creationId="{00000000-0000-0000-0000-000000000000}"/>
          </ac:spMkLst>
        </pc:spChg>
        <pc:picChg chg="add mod">
          <ac:chgData name="Peter Hansen" userId="f7a87f96-4cfd-4f99-941e-4272110b177e" providerId="ADAL" clId="{4154244D-0AE8-4AC7-8274-4371C4052034}" dt="2021-07-13T10:46:30.601" v="708" actId="1076"/>
          <ac:picMkLst>
            <pc:docMk/>
            <pc:sldMk cId="3199842011" sldId="304"/>
            <ac:picMk id="3" creationId="{BDF1E097-668A-441B-9DBD-9595A5290650}"/>
          </ac:picMkLst>
        </pc:picChg>
        <pc:picChg chg="del">
          <ac:chgData name="Peter Hansen" userId="f7a87f96-4cfd-4f99-941e-4272110b177e" providerId="ADAL" clId="{4154244D-0AE8-4AC7-8274-4371C4052034}" dt="2021-07-13T10:45:46.134" v="704" actId="478"/>
          <ac:picMkLst>
            <pc:docMk/>
            <pc:sldMk cId="3199842011" sldId="304"/>
            <ac:picMk id="4" creationId="{00000000-0000-0000-0000-000000000000}"/>
          </ac:picMkLst>
        </pc:picChg>
      </pc:sldChg>
      <pc:sldChg chg="addSp delSp modSp">
        <pc:chgData name="Peter Hansen" userId="f7a87f96-4cfd-4f99-941e-4272110b177e" providerId="ADAL" clId="{4154244D-0AE8-4AC7-8274-4371C4052034}" dt="2021-07-13T10:48:09.049" v="721" actId="1076"/>
        <pc:sldMkLst>
          <pc:docMk/>
          <pc:sldMk cId="2113195853" sldId="305"/>
        </pc:sldMkLst>
        <pc:spChg chg="del">
          <ac:chgData name="Peter Hansen" userId="f7a87f96-4cfd-4f99-941e-4272110b177e" providerId="ADAL" clId="{4154244D-0AE8-4AC7-8274-4371C4052034}" dt="2021-07-13T10:47:18.669" v="715" actId="478"/>
          <ac:spMkLst>
            <pc:docMk/>
            <pc:sldMk cId="2113195853" sldId="305"/>
            <ac:spMk id="4" creationId="{00000000-0000-0000-0000-000000000000}"/>
          </ac:spMkLst>
        </pc:spChg>
        <pc:spChg chg="add mod">
          <ac:chgData name="Peter Hansen" userId="f7a87f96-4cfd-4f99-941e-4272110b177e" providerId="ADAL" clId="{4154244D-0AE8-4AC7-8274-4371C4052034}" dt="2021-07-13T10:48:09.049" v="721" actId="1076"/>
          <ac:spMkLst>
            <pc:docMk/>
            <pc:sldMk cId="2113195853" sldId="305"/>
            <ac:spMk id="6" creationId="{9D56FBF5-2B3A-40F4-8117-8CA5A0C1B467}"/>
          </ac:spMkLst>
        </pc:spChg>
        <pc:picChg chg="del">
          <ac:chgData name="Peter Hansen" userId="f7a87f96-4cfd-4f99-941e-4272110b177e" providerId="ADAL" clId="{4154244D-0AE8-4AC7-8274-4371C4052034}" dt="2021-07-13T10:47:15.998" v="714" actId="478"/>
          <ac:picMkLst>
            <pc:docMk/>
            <pc:sldMk cId="2113195853" sldId="305"/>
            <ac:picMk id="3" creationId="{00000000-0000-0000-0000-000000000000}"/>
          </ac:picMkLst>
        </pc:picChg>
        <pc:picChg chg="add mod">
          <ac:chgData name="Peter Hansen" userId="f7a87f96-4cfd-4f99-941e-4272110b177e" providerId="ADAL" clId="{4154244D-0AE8-4AC7-8274-4371C4052034}" dt="2021-07-13T10:47:37.118" v="717" actId="1076"/>
          <ac:picMkLst>
            <pc:docMk/>
            <pc:sldMk cId="2113195853" sldId="305"/>
            <ac:picMk id="5" creationId="{1F850230-06F4-4A52-9EA9-3036A8E8A4A2}"/>
          </ac:picMkLst>
        </pc:picChg>
      </pc:sldChg>
      <pc:sldChg chg="addSp delSp modSp">
        <pc:chgData name="Peter Hansen" userId="f7a87f96-4cfd-4f99-941e-4272110b177e" providerId="ADAL" clId="{4154244D-0AE8-4AC7-8274-4371C4052034}" dt="2021-07-13T10:49:16.229" v="729" actId="1076"/>
        <pc:sldMkLst>
          <pc:docMk/>
          <pc:sldMk cId="1061798693" sldId="306"/>
        </pc:sldMkLst>
        <pc:spChg chg="mod ord">
          <ac:chgData name="Peter Hansen" userId="f7a87f96-4cfd-4f99-941e-4272110b177e" providerId="ADAL" clId="{4154244D-0AE8-4AC7-8274-4371C4052034}" dt="2021-07-13T10:49:16.229" v="729" actId="1076"/>
          <ac:spMkLst>
            <pc:docMk/>
            <pc:sldMk cId="1061798693" sldId="306"/>
            <ac:spMk id="4" creationId="{00000000-0000-0000-0000-000000000000}"/>
          </ac:spMkLst>
        </pc:spChg>
        <pc:picChg chg="del">
          <ac:chgData name="Peter Hansen" userId="f7a87f96-4cfd-4f99-941e-4272110b177e" providerId="ADAL" clId="{4154244D-0AE8-4AC7-8274-4371C4052034}" dt="2021-07-13T10:48:44.788" v="724" actId="478"/>
          <ac:picMkLst>
            <pc:docMk/>
            <pc:sldMk cId="1061798693" sldId="306"/>
            <ac:picMk id="3" creationId="{00000000-0000-0000-0000-000000000000}"/>
          </ac:picMkLst>
        </pc:picChg>
        <pc:picChg chg="add mod">
          <ac:chgData name="Peter Hansen" userId="f7a87f96-4cfd-4f99-941e-4272110b177e" providerId="ADAL" clId="{4154244D-0AE8-4AC7-8274-4371C4052034}" dt="2021-07-13T10:49:12.219" v="728" actId="1076"/>
          <ac:picMkLst>
            <pc:docMk/>
            <pc:sldMk cId="1061798693" sldId="306"/>
            <ac:picMk id="5" creationId="{FA4D3435-6F13-4509-BEE9-F57B96F5FFDB}"/>
          </ac:picMkLst>
        </pc:picChg>
      </pc:sldChg>
      <pc:sldChg chg="addSp delSp modSp">
        <pc:chgData name="Peter Hansen" userId="f7a87f96-4cfd-4f99-941e-4272110b177e" providerId="ADAL" clId="{4154244D-0AE8-4AC7-8274-4371C4052034}" dt="2021-07-13T10:51:18.198" v="740" actId="1076"/>
        <pc:sldMkLst>
          <pc:docMk/>
          <pc:sldMk cId="2846612952" sldId="307"/>
        </pc:sldMkLst>
        <pc:picChg chg="del">
          <ac:chgData name="Peter Hansen" userId="f7a87f96-4cfd-4f99-941e-4272110b177e" providerId="ADAL" clId="{4154244D-0AE8-4AC7-8274-4371C4052034}" dt="2021-07-13T10:49:33.634" v="732" actId="478"/>
          <ac:picMkLst>
            <pc:docMk/>
            <pc:sldMk cId="2846612952" sldId="307"/>
            <ac:picMk id="3" creationId="{00000000-0000-0000-0000-000000000000}"/>
          </ac:picMkLst>
        </pc:picChg>
        <pc:picChg chg="add mod">
          <ac:chgData name="Peter Hansen" userId="f7a87f96-4cfd-4f99-941e-4272110b177e" providerId="ADAL" clId="{4154244D-0AE8-4AC7-8274-4371C4052034}" dt="2021-07-13T10:51:18.198" v="740" actId="1076"/>
          <ac:picMkLst>
            <pc:docMk/>
            <pc:sldMk cId="2846612952" sldId="307"/>
            <ac:picMk id="4" creationId="{7805BBAE-6C7B-43D3-91CB-C1E211D1B98C}"/>
          </ac:picMkLst>
        </pc:picChg>
      </pc:sldChg>
      <pc:sldChg chg="addSp delSp modSp">
        <pc:chgData name="Peter Hansen" userId="f7a87f96-4cfd-4f99-941e-4272110b177e" providerId="ADAL" clId="{4154244D-0AE8-4AC7-8274-4371C4052034}" dt="2021-07-13T11:27:27.065" v="1333" actId="1076"/>
        <pc:sldMkLst>
          <pc:docMk/>
          <pc:sldMk cId="1748531665" sldId="308"/>
        </pc:sldMkLst>
        <pc:spChg chg="add mod ord">
          <ac:chgData name="Peter Hansen" userId="f7a87f96-4cfd-4f99-941e-4272110b177e" providerId="ADAL" clId="{4154244D-0AE8-4AC7-8274-4371C4052034}" dt="2021-07-13T11:27:11.128" v="1330" actId="1076"/>
          <ac:spMkLst>
            <pc:docMk/>
            <pc:sldMk cId="1748531665" sldId="308"/>
            <ac:spMk id="5" creationId="{DCE990A6-DFBB-4FC1-A653-F1979B7B8BE3}"/>
          </ac:spMkLst>
        </pc:spChg>
        <pc:spChg chg="add mod">
          <ac:chgData name="Peter Hansen" userId="f7a87f96-4cfd-4f99-941e-4272110b177e" providerId="ADAL" clId="{4154244D-0AE8-4AC7-8274-4371C4052034}" dt="2021-07-13T11:27:27.065" v="1333" actId="1076"/>
          <ac:spMkLst>
            <pc:docMk/>
            <pc:sldMk cId="1748531665" sldId="308"/>
            <ac:spMk id="6" creationId="{51B2B7B1-BFB6-40AF-BAA9-F6F0F9947DDB}"/>
          </ac:spMkLst>
        </pc:spChg>
        <pc:picChg chg="del">
          <ac:chgData name="Peter Hansen" userId="f7a87f96-4cfd-4f99-941e-4272110b177e" providerId="ADAL" clId="{4154244D-0AE8-4AC7-8274-4371C4052034}" dt="2021-07-13T10:51:37.216" v="743" actId="478"/>
          <ac:picMkLst>
            <pc:docMk/>
            <pc:sldMk cId="1748531665" sldId="308"/>
            <ac:picMk id="3" creationId="{00000000-0000-0000-0000-000000000000}"/>
          </ac:picMkLst>
        </pc:picChg>
        <pc:picChg chg="add del mod">
          <ac:chgData name="Peter Hansen" userId="f7a87f96-4cfd-4f99-941e-4272110b177e" providerId="ADAL" clId="{4154244D-0AE8-4AC7-8274-4371C4052034}" dt="2021-07-13T11:05:13.347" v="1161" actId="478"/>
          <ac:picMkLst>
            <pc:docMk/>
            <pc:sldMk cId="1748531665" sldId="308"/>
            <ac:picMk id="4" creationId="{7C93684E-C37E-45E6-B948-DBE2EEACA8B5}"/>
          </ac:picMkLst>
        </pc:picChg>
        <pc:picChg chg="add del mod">
          <ac:chgData name="Peter Hansen" userId="f7a87f96-4cfd-4f99-941e-4272110b177e" providerId="ADAL" clId="{4154244D-0AE8-4AC7-8274-4371C4052034}" dt="2021-07-13T11:26:17.994" v="1324" actId="478"/>
          <ac:picMkLst>
            <pc:docMk/>
            <pc:sldMk cId="1748531665" sldId="308"/>
            <ac:picMk id="7" creationId="{3A720C9F-4EF2-47FB-A9DE-4B384056699A}"/>
          </ac:picMkLst>
        </pc:picChg>
        <pc:picChg chg="add mod">
          <ac:chgData name="Peter Hansen" userId="f7a87f96-4cfd-4f99-941e-4272110b177e" providerId="ADAL" clId="{4154244D-0AE8-4AC7-8274-4371C4052034}" dt="2021-07-13T11:26:57.857" v="1327" actId="1076"/>
          <ac:picMkLst>
            <pc:docMk/>
            <pc:sldMk cId="1748531665" sldId="308"/>
            <ac:picMk id="8" creationId="{20A90D22-CDCD-4E4B-B5E2-E9D5ED61751F}"/>
          </ac:picMkLst>
        </pc:picChg>
      </pc:sldChg>
      <pc:sldChg chg="addSp delSp modSp">
        <pc:chgData name="Peter Hansen" userId="f7a87f96-4cfd-4f99-941e-4272110b177e" providerId="ADAL" clId="{4154244D-0AE8-4AC7-8274-4371C4052034}" dt="2021-07-13T11:12:25.983" v="1318" actId="1076"/>
        <pc:sldMkLst>
          <pc:docMk/>
          <pc:sldMk cId="157322069" sldId="309"/>
        </pc:sldMkLst>
        <pc:spChg chg="del mod ord">
          <ac:chgData name="Peter Hansen" userId="f7a87f96-4cfd-4f99-941e-4272110b177e" providerId="ADAL" clId="{4154244D-0AE8-4AC7-8274-4371C4052034}" dt="2021-07-13T11:12:01.817" v="1315" actId="478"/>
          <ac:spMkLst>
            <pc:docMk/>
            <pc:sldMk cId="157322069" sldId="309"/>
            <ac:spMk id="4" creationId="{00000000-0000-0000-0000-000000000000}"/>
          </ac:spMkLst>
        </pc:spChg>
        <pc:spChg chg="add mod">
          <ac:chgData name="Peter Hansen" userId="f7a87f96-4cfd-4f99-941e-4272110b177e" providerId="ADAL" clId="{4154244D-0AE8-4AC7-8274-4371C4052034}" dt="2021-07-13T11:12:25.983" v="1318" actId="1076"/>
          <ac:spMkLst>
            <pc:docMk/>
            <pc:sldMk cId="157322069" sldId="309"/>
            <ac:spMk id="6" creationId="{219811BD-0248-49AE-BE28-53E03B8836DC}"/>
          </ac:spMkLst>
        </pc:spChg>
        <pc:picChg chg="del">
          <ac:chgData name="Peter Hansen" userId="f7a87f96-4cfd-4f99-941e-4272110b177e" providerId="ADAL" clId="{4154244D-0AE8-4AC7-8274-4371C4052034}" dt="2021-07-13T11:11:07.482" v="1304" actId="478"/>
          <ac:picMkLst>
            <pc:docMk/>
            <pc:sldMk cId="157322069" sldId="309"/>
            <ac:picMk id="3" creationId="{00000000-0000-0000-0000-000000000000}"/>
          </ac:picMkLst>
        </pc:picChg>
        <pc:picChg chg="add mod">
          <ac:chgData name="Peter Hansen" userId="f7a87f96-4cfd-4f99-941e-4272110b177e" providerId="ADAL" clId="{4154244D-0AE8-4AC7-8274-4371C4052034}" dt="2021-07-13T11:12:21.551" v="1317" actId="1076"/>
          <ac:picMkLst>
            <pc:docMk/>
            <pc:sldMk cId="157322069" sldId="309"/>
            <ac:picMk id="5" creationId="{E5B03CB5-A453-4C77-9259-9F1E307ED62E}"/>
          </ac:picMkLst>
        </pc:picChg>
      </pc:sldChg>
      <pc:sldChg chg="addSp delSp modSp del">
        <pc:chgData name="Peter Hansen" userId="f7a87f96-4cfd-4f99-941e-4272110b177e" providerId="ADAL" clId="{4154244D-0AE8-4AC7-8274-4371C4052034}" dt="2021-07-13T11:09:25.572" v="1291" actId="2696"/>
        <pc:sldMkLst>
          <pc:docMk/>
          <pc:sldMk cId="3599464396" sldId="310"/>
        </pc:sldMkLst>
        <pc:spChg chg="del">
          <ac:chgData name="Peter Hansen" userId="f7a87f96-4cfd-4f99-941e-4272110b177e" providerId="ADAL" clId="{4154244D-0AE8-4AC7-8274-4371C4052034}" dt="2021-07-13T11:08:52.138" v="1286" actId="478"/>
          <ac:spMkLst>
            <pc:docMk/>
            <pc:sldMk cId="3599464396" sldId="310"/>
            <ac:spMk id="4" creationId="{00000000-0000-0000-0000-000000000000}"/>
          </ac:spMkLst>
        </pc:spChg>
        <pc:spChg chg="del">
          <ac:chgData name="Peter Hansen" userId="f7a87f96-4cfd-4f99-941e-4272110b177e" providerId="ADAL" clId="{4154244D-0AE8-4AC7-8274-4371C4052034}" dt="2021-07-13T11:08:50.239" v="1285" actId="478"/>
          <ac:spMkLst>
            <pc:docMk/>
            <pc:sldMk cId="3599464396" sldId="310"/>
            <ac:spMk id="5" creationId="{00000000-0000-0000-0000-000000000000}"/>
          </ac:spMkLst>
        </pc:spChg>
        <pc:spChg chg="del">
          <ac:chgData name="Peter Hansen" userId="f7a87f96-4cfd-4f99-941e-4272110b177e" providerId="ADAL" clId="{4154244D-0AE8-4AC7-8274-4371C4052034}" dt="2021-07-13T11:08:48.254" v="1284" actId="478"/>
          <ac:spMkLst>
            <pc:docMk/>
            <pc:sldMk cId="3599464396" sldId="310"/>
            <ac:spMk id="6" creationId="{00000000-0000-0000-0000-000000000000}"/>
          </ac:spMkLst>
        </pc:spChg>
        <pc:spChg chg="del">
          <ac:chgData name="Peter Hansen" userId="f7a87f96-4cfd-4f99-941e-4272110b177e" providerId="ADAL" clId="{4154244D-0AE8-4AC7-8274-4371C4052034}" dt="2021-07-13T11:08:44.166" v="1283" actId="478"/>
          <ac:spMkLst>
            <pc:docMk/>
            <pc:sldMk cId="3599464396" sldId="310"/>
            <ac:spMk id="7" creationId="{00000000-0000-0000-0000-000000000000}"/>
          </ac:spMkLst>
        </pc:spChg>
        <pc:picChg chg="del">
          <ac:chgData name="Peter Hansen" userId="f7a87f96-4cfd-4f99-941e-4272110b177e" providerId="ADAL" clId="{4154244D-0AE8-4AC7-8274-4371C4052034}" dt="2021-07-13T11:07:48.227" v="1281" actId="478"/>
          <ac:picMkLst>
            <pc:docMk/>
            <pc:sldMk cId="3599464396" sldId="310"/>
            <ac:picMk id="3" creationId="{00000000-0000-0000-0000-000000000000}"/>
          </ac:picMkLst>
        </pc:picChg>
        <pc:picChg chg="add mod">
          <ac:chgData name="Peter Hansen" userId="f7a87f96-4cfd-4f99-941e-4272110b177e" providerId="ADAL" clId="{4154244D-0AE8-4AC7-8274-4371C4052034}" dt="2021-07-13T11:09:12.433" v="1290" actId="1076"/>
          <ac:picMkLst>
            <pc:docMk/>
            <pc:sldMk cId="3599464396" sldId="310"/>
            <ac:picMk id="8" creationId="{5724FE9C-7293-443B-8A69-E9F41DE94FF7}"/>
          </ac:picMkLst>
        </pc:picChg>
      </pc:sldChg>
      <pc:sldChg chg="addSp delSp modSp">
        <pc:chgData name="Peter Hansen" userId="f7a87f96-4cfd-4f99-941e-4272110b177e" providerId="ADAL" clId="{4154244D-0AE8-4AC7-8274-4371C4052034}" dt="2021-07-13T11:28:09.944" v="1336" actId="1076"/>
        <pc:sldMkLst>
          <pc:docMk/>
          <pc:sldMk cId="1083464122" sldId="311"/>
        </pc:sldMkLst>
        <pc:picChg chg="del">
          <ac:chgData name="Peter Hansen" userId="f7a87f96-4cfd-4f99-941e-4272110b177e" providerId="ADAL" clId="{4154244D-0AE8-4AC7-8274-4371C4052034}" dt="2021-07-13T11:12:49.345" v="1321" actId="478"/>
          <ac:picMkLst>
            <pc:docMk/>
            <pc:sldMk cId="1083464122" sldId="311"/>
            <ac:picMk id="3" creationId="{00000000-0000-0000-0000-000000000000}"/>
          </ac:picMkLst>
        </pc:picChg>
        <pc:picChg chg="add del mod">
          <ac:chgData name="Peter Hansen" userId="f7a87f96-4cfd-4f99-941e-4272110b177e" providerId="ADAL" clId="{4154244D-0AE8-4AC7-8274-4371C4052034}" dt="2021-07-13T11:27:50.558" v="1334" actId="478"/>
          <ac:picMkLst>
            <pc:docMk/>
            <pc:sldMk cId="1083464122" sldId="311"/>
            <ac:picMk id="4" creationId="{A00E19B4-9594-40FE-AA11-6872D1149F14}"/>
          </ac:picMkLst>
        </pc:picChg>
        <pc:picChg chg="add mod">
          <ac:chgData name="Peter Hansen" userId="f7a87f96-4cfd-4f99-941e-4272110b177e" providerId="ADAL" clId="{4154244D-0AE8-4AC7-8274-4371C4052034}" dt="2021-07-13T11:28:09.944" v="1336" actId="1076"/>
          <ac:picMkLst>
            <pc:docMk/>
            <pc:sldMk cId="1083464122" sldId="311"/>
            <ac:picMk id="5" creationId="{DC9F54AF-9964-43FD-A58D-1AD8D3F72F90}"/>
          </ac:picMkLst>
        </pc:picChg>
      </pc:sldChg>
      <pc:sldChg chg="modSp">
        <pc:chgData name="Peter Hansen" userId="f7a87f96-4cfd-4f99-941e-4272110b177e" providerId="ADAL" clId="{4154244D-0AE8-4AC7-8274-4371C4052034}" dt="2021-07-13T11:30:11.223" v="1444" actId="20577"/>
        <pc:sldMkLst>
          <pc:docMk/>
          <pc:sldMk cId="3451113510" sldId="312"/>
        </pc:sldMkLst>
        <pc:spChg chg="mod">
          <ac:chgData name="Peter Hansen" userId="f7a87f96-4cfd-4f99-941e-4272110b177e" providerId="ADAL" clId="{4154244D-0AE8-4AC7-8274-4371C4052034}" dt="2021-07-13T11:30:11.223" v="1444" actId="20577"/>
          <ac:spMkLst>
            <pc:docMk/>
            <pc:sldMk cId="3451113510" sldId="312"/>
            <ac:spMk id="2" creationId="{00000000-0000-0000-0000-000000000000}"/>
          </ac:spMkLst>
        </pc:spChg>
      </pc:sldChg>
      <pc:sldChg chg="del">
        <pc:chgData name="Peter Hansen" userId="f7a87f96-4cfd-4f99-941e-4272110b177e" providerId="ADAL" clId="{4154244D-0AE8-4AC7-8274-4371C4052034}" dt="2021-07-13T11:37:05.079" v="1709" actId="2696"/>
        <pc:sldMkLst>
          <pc:docMk/>
          <pc:sldMk cId="278995449" sldId="313"/>
        </pc:sldMkLst>
      </pc:sldChg>
      <pc:sldChg chg="del">
        <pc:chgData name="Peter Hansen" userId="f7a87f96-4cfd-4f99-941e-4272110b177e" providerId="ADAL" clId="{4154244D-0AE8-4AC7-8274-4371C4052034}" dt="2021-07-13T11:37:09.135" v="1710" actId="2696"/>
        <pc:sldMkLst>
          <pc:docMk/>
          <pc:sldMk cId="125707243" sldId="314"/>
        </pc:sldMkLst>
      </pc:sldChg>
      <pc:sldChg chg="del">
        <pc:chgData name="Peter Hansen" userId="f7a87f96-4cfd-4f99-941e-4272110b177e" providerId="ADAL" clId="{4154244D-0AE8-4AC7-8274-4371C4052034}" dt="2021-07-13T11:37:09.140" v="1711" actId="2696"/>
        <pc:sldMkLst>
          <pc:docMk/>
          <pc:sldMk cId="173792696" sldId="315"/>
        </pc:sldMkLst>
      </pc:sldChg>
      <pc:sldChg chg="del">
        <pc:chgData name="Peter Hansen" userId="f7a87f96-4cfd-4f99-941e-4272110b177e" providerId="ADAL" clId="{4154244D-0AE8-4AC7-8274-4371C4052034}" dt="2021-07-13T11:45:06.776" v="2097" actId="2696"/>
        <pc:sldMkLst>
          <pc:docMk/>
          <pc:sldMk cId="1793820590" sldId="316"/>
        </pc:sldMkLst>
      </pc:sldChg>
      <pc:sldChg chg="del">
        <pc:chgData name="Peter Hansen" userId="f7a87f96-4cfd-4f99-941e-4272110b177e" providerId="ADAL" clId="{4154244D-0AE8-4AC7-8274-4371C4052034}" dt="2021-07-13T11:45:06.786" v="2098" actId="2696"/>
        <pc:sldMkLst>
          <pc:docMk/>
          <pc:sldMk cId="4208223649" sldId="317"/>
        </pc:sldMkLst>
      </pc:sldChg>
      <pc:sldChg chg="del">
        <pc:chgData name="Peter Hansen" userId="f7a87f96-4cfd-4f99-941e-4272110b177e" providerId="ADAL" clId="{4154244D-0AE8-4AC7-8274-4371C4052034}" dt="2021-07-13T11:45:06.798" v="2099" actId="2696"/>
        <pc:sldMkLst>
          <pc:docMk/>
          <pc:sldMk cId="2655905559" sldId="318"/>
        </pc:sldMkLst>
      </pc:sldChg>
      <pc:sldChg chg="del">
        <pc:chgData name="Peter Hansen" userId="f7a87f96-4cfd-4f99-941e-4272110b177e" providerId="ADAL" clId="{4154244D-0AE8-4AC7-8274-4371C4052034}" dt="2021-07-13T11:45:06.804" v="2100" actId="2696"/>
        <pc:sldMkLst>
          <pc:docMk/>
          <pc:sldMk cId="1988228029" sldId="319"/>
        </pc:sldMkLst>
      </pc:sldChg>
      <pc:sldChg chg="del">
        <pc:chgData name="Peter Hansen" userId="f7a87f96-4cfd-4f99-941e-4272110b177e" providerId="ADAL" clId="{4154244D-0AE8-4AC7-8274-4371C4052034}" dt="2021-07-13T11:45:06.816" v="2101" actId="2696"/>
        <pc:sldMkLst>
          <pc:docMk/>
          <pc:sldMk cId="2298195794" sldId="320"/>
        </pc:sldMkLst>
      </pc:sldChg>
      <pc:sldChg chg="del">
        <pc:chgData name="Peter Hansen" userId="f7a87f96-4cfd-4f99-941e-4272110b177e" providerId="ADAL" clId="{4154244D-0AE8-4AC7-8274-4371C4052034}" dt="2021-07-13T11:46:07.696" v="2162" actId="2696"/>
        <pc:sldMkLst>
          <pc:docMk/>
          <pc:sldMk cId="829423445" sldId="321"/>
        </pc:sldMkLst>
      </pc:sldChg>
      <pc:sldChg chg="modSp del">
        <pc:chgData name="Peter Hansen" userId="f7a87f96-4cfd-4f99-941e-4272110b177e" providerId="ADAL" clId="{4154244D-0AE8-4AC7-8274-4371C4052034}" dt="2021-07-13T11:46:16.179" v="2164" actId="2696"/>
        <pc:sldMkLst>
          <pc:docMk/>
          <pc:sldMk cId="2469889684" sldId="322"/>
        </pc:sldMkLst>
        <pc:spChg chg="mod">
          <ac:chgData name="Peter Hansen" userId="f7a87f96-4cfd-4f99-941e-4272110b177e" providerId="ADAL" clId="{4154244D-0AE8-4AC7-8274-4371C4052034}" dt="2021-07-13T10:34:31.649" v="467"/>
          <ac:spMkLst>
            <pc:docMk/>
            <pc:sldMk cId="2469889684" sldId="322"/>
            <ac:spMk id="3" creationId="{00000000-0000-0000-0000-000000000000}"/>
          </ac:spMkLst>
        </pc:spChg>
      </pc:sldChg>
      <pc:sldChg chg="del">
        <pc:chgData name="Peter Hansen" userId="f7a87f96-4cfd-4f99-941e-4272110b177e" providerId="ADAL" clId="{4154244D-0AE8-4AC7-8274-4371C4052034}" dt="2021-07-13T11:46:16.224" v="2168" actId="2696"/>
        <pc:sldMkLst>
          <pc:docMk/>
          <pc:sldMk cId="2255066612" sldId="323"/>
        </pc:sldMkLst>
      </pc:sldChg>
      <pc:sldChg chg="del">
        <pc:chgData name="Peter Hansen" userId="f7a87f96-4cfd-4f99-941e-4272110b177e" providerId="ADAL" clId="{4154244D-0AE8-4AC7-8274-4371C4052034}" dt="2021-07-13T10:33:25.843" v="458" actId="2696"/>
        <pc:sldMkLst>
          <pc:docMk/>
          <pc:sldMk cId="2406389822" sldId="325"/>
        </pc:sldMkLst>
      </pc:sldChg>
      <pc:sldChg chg="del">
        <pc:chgData name="Peter Hansen" userId="f7a87f96-4cfd-4f99-941e-4272110b177e" providerId="ADAL" clId="{4154244D-0AE8-4AC7-8274-4371C4052034}" dt="2021-07-13T10:41:12.075" v="501" actId="2696"/>
        <pc:sldMkLst>
          <pc:docMk/>
          <pc:sldMk cId="4248042135" sldId="327"/>
        </pc:sldMkLst>
      </pc:sldChg>
      <pc:sldChg chg="del">
        <pc:chgData name="Peter Hansen" userId="f7a87f96-4cfd-4f99-941e-4272110b177e" providerId="ADAL" clId="{4154244D-0AE8-4AC7-8274-4371C4052034}" dt="2021-07-13T10:37:47.620" v="476" actId="2696"/>
        <pc:sldMkLst>
          <pc:docMk/>
          <pc:sldMk cId="3237893244" sldId="328"/>
        </pc:sldMkLst>
      </pc:sldChg>
      <pc:sldChg chg="modSp del">
        <pc:chgData name="Peter Hansen" userId="f7a87f96-4cfd-4f99-941e-4272110b177e" providerId="ADAL" clId="{4154244D-0AE8-4AC7-8274-4371C4052034}" dt="2021-07-13T11:58:53.990" v="2634" actId="6549"/>
        <pc:sldMkLst>
          <pc:docMk/>
          <pc:sldMk cId="885305185" sldId="329"/>
        </pc:sldMkLst>
        <pc:spChg chg="mod">
          <ac:chgData name="Peter Hansen" userId="f7a87f96-4cfd-4f99-941e-4272110b177e" providerId="ADAL" clId="{4154244D-0AE8-4AC7-8274-4371C4052034}" dt="2021-07-13T11:58:53.990" v="2634" actId="6549"/>
          <ac:spMkLst>
            <pc:docMk/>
            <pc:sldMk cId="885305185" sldId="329"/>
            <ac:spMk id="2" creationId="{00000000-0000-0000-0000-000000000000}"/>
          </ac:spMkLst>
        </pc:spChg>
      </pc:sldChg>
      <pc:sldChg chg="modSp del">
        <pc:chgData name="Peter Hansen" userId="f7a87f96-4cfd-4f99-941e-4272110b177e" providerId="ADAL" clId="{4154244D-0AE8-4AC7-8274-4371C4052034}" dt="2021-07-13T11:59:25.438" v="2662" actId="20577"/>
        <pc:sldMkLst>
          <pc:docMk/>
          <pc:sldMk cId="2289296768" sldId="330"/>
        </pc:sldMkLst>
        <pc:spChg chg="mod">
          <ac:chgData name="Peter Hansen" userId="f7a87f96-4cfd-4f99-941e-4272110b177e" providerId="ADAL" clId="{4154244D-0AE8-4AC7-8274-4371C4052034}" dt="2021-07-13T11:59:25.438" v="2662" actId="20577"/>
          <ac:spMkLst>
            <pc:docMk/>
            <pc:sldMk cId="2289296768" sldId="330"/>
            <ac:spMk id="2" creationId="{00000000-0000-0000-0000-000000000000}"/>
          </ac:spMkLst>
        </pc:spChg>
        <pc:spChg chg="mod">
          <ac:chgData name="Peter Hansen" userId="f7a87f96-4cfd-4f99-941e-4272110b177e" providerId="ADAL" clId="{4154244D-0AE8-4AC7-8274-4371C4052034}" dt="2021-07-13T11:59:11.402" v="2636" actId="6549"/>
          <ac:spMkLst>
            <pc:docMk/>
            <pc:sldMk cId="2289296768" sldId="330"/>
            <ac:spMk id="3" creationId="{00000000-0000-0000-0000-000000000000}"/>
          </ac:spMkLst>
        </pc:spChg>
      </pc:sldChg>
      <pc:sldChg chg="del">
        <pc:chgData name="Peter Hansen" userId="f7a87f96-4cfd-4f99-941e-4272110b177e" providerId="ADAL" clId="{4154244D-0AE8-4AC7-8274-4371C4052034}" dt="2021-07-13T11:46:16.286" v="2170" actId="2696"/>
        <pc:sldMkLst>
          <pc:docMk/>
          <pc:sldMk cId="348859327" sldId="331"/>
        </pc:sldMkLst>
      </pc:sldChg>
      <pc:sldChg chg="del">
        <pc:chgData name="Peter Hansen" userId="f7a87f96-4cfd-4f99-941e-4272110b177e" providerId="ADAL" clId="{4154244D-0AE8-4AC7-8274-4371C4052034}" dt="2021-07-13T11:46:16.188" v="2165" actId="2696"/>
        <pc:sldMkLst>
          <pc:docMk/>
          <pc:sldMk cId="2082271928" sldId="332"/>
        </pc:sldMkLst>
      </pc:sldChg>
      <pc:sldChg chg="modSp del">
        <pc:chgData name="Peter Hansen" userId="f7a87f96-4cfd-4f99-941e-4272110b177e" providerId="ADAL" clId="{4154244D-0AE8-4AC7-8274-4371C4052034}" dt="2021-07-13T11:46:16.199" v="2166" actId="2696"/>
        <pc:sldMkLst>
          <pc:docMk/>
          <pc:sldMk cId="2966812954" sldId="333"/>
        </pc:sldMkLst>
        <pc:spChg chg="mod">
          <ac:chgData name="Peter Hansen" userId="f7a87f96-4cfd-4f99-941e-4272110b177e" providerId="ADAL" clId="{4154244D-0AE8-4AC7-8274-4371C4052034}" dt="2021-07-13T10:34:31.649" v="467"/>
          <ac:spMkLst>
            <pc:docMk/>
            <pc:sldMk cId="2966812954" sldId="333"/>
            <ac:spMk id="3" creationId="{00000000-0000-0000-0000-000000000000}"/>
          </ac:spMkLst>
        </pc:spChg>
      </pc:sldChg>
      <pc:sldChg chg="del">
        <pc:chgData name="Peter Hansen" userId="f7a87f96-4cfd-4f99-941e-4272110b177e" providerId="ADAL" clId="{4154244D-0AE8-4AC7-8274-4371C4052034}" dt="2021-07-13T11:46:16.217" v="2167" actId="2696"/>
        <pc:sldMkLst>
          <pc:docMk/>
          <pc:sldMk cId="243965430" sldId="334"/>
        </pc:sldMkLst>
      </pc:sldChg>
      <pc:sldChg chg="del">
        <pc:chgData name="Peter Hansen" userId="f7a87f96-4cfd-4f99-941e-4272110b177e" providerId="ADAL" clId="{4154244D-0AE8-4AC7-8274-4371C4052034}" dt="2021-07-13T11:46:16.270" v="2169" actId="2696"/>
        <pc:sldMkLst>
          <pc:docMk/>
          <pc:sldMk cId="2570967279" sldId="335"/>
        </pc:sldMkLst>
      </pc:sldChg>
      <pc:sldChg chg="modSp add">
        <pc:chgData name="Peter Hansen" userId="f7a87f96-4cfd-4f99-941e-4272110b177e" providerId="ADAL" clId="{4154244D-0AE8-4AC7-8274-4371C4052034}" dt="2021-07-13T11:48:42.478" v="2375" actId="20577"/>
        <pc:sldMkLst>
          <pc:docMk/>
          <pc:sldMk cId="3127415753" sldId="336"/>
        </pc:sldMkLst>
        <pc:spChg chg="mod">
          <ac:chgData name="Peter Hansen" userId="f7a87f96-4cfd-4f99-941e-4272110b177e" providerId="ADAL" clId="{4154244D-0AE8-4AC7-8274-4371C4052034}" dt="2021-07-13T10:27:57.026" v="80" actId="20577"/>
          <ac:spMkLst>
            <pc:docMk/>
            <pc:sldMk cId="3127415753" sldId="336"/>
            <ac:spMk id="2" creationId="{83553337-3230-435B-B844-FC557C0CF3C5}"/>
          </ac:spMkLst>
        </pc:spChg>
        <pc:spChg chg="mod">
          <ac:chgData name="Peter Hansen" userId="f7a87f96-4cfd-4f99-941e-4272110b177e" providerId="ADAL" clId="{4154244D-0AE8-4AC7-8274-4371C4052034}" dt="2021-07-13T11:48:42.478" v="2375" actId="20577"/>
          <ac:spMkLst>
            <pc:docMk/>
            <pc:sldMk cId="3127415753" sldId="336"/>
            <ac:spMk id="3" creationId="{C293F4AD-3204-4306-9EA5-989449E0CD10}"/>
          </ac:spMkLst>
        </pc:spChg>
      </pc:sldChg>
      <pc:sldChg chg="add del">
        <pc:chgData name="Peter Hansen" userId="f7a87f96-4cfd-4f99-941e-4272110b177e" providerId="ADAL" clId="{4154244D-0AE8-4AC7-8274-4371C4052034}" dt="2021-07-13T10:51:25.736" v="741" actId="2696"/>
        <pc:sldMkLst>
          <pc:docMk/>
          <pc:sldMk cId="700834170" sldId="337"/>
        </pc:sldMkLst>
      </pc:sldChg>
      <pc:sldChg chg="add del">
        <pc:chgData name="Peter Hansen" userId="f7a87f96-4cfd-4f99-941e-4272110b177e" providerId="ADAL" clId="{4154244D-0AE8-4AC7-8274-4371C4052034}" dt="2021-07-13T11:07:35.035" v="1279" actId="2696"/>
        <pc:sldMkLst>
          <pc:docMk/>
          <pc:sldMk cId="773077841" sldId="337"/>
        </pc:sldMkLst>
      </pc:sldChg>
      <pc:sldChg chg="add">
        <pc:chgData name="Peter Hansen" userId="f7a87f96-4cfd-4f99-941e-4272110b177e" providerId="ADAL" clId="{4154244D-0AE8-4AC7-8274-4371C4052034}" dt="2021-07-13T11:07:43.614" v="1280"/>
        <pc:sldMkLst>
          <pc:docMk/>
          <pc:sldMk cId="1931239020" sldId="337"/>
        </pc:sldMkLst>
      </pc:sldChg>
      <pc:sldChg chg="addSp delSp add del">
        <pc:chgData name="Peter Hansen" userId="f7a87f96-4cfd-4f99-941e-4272110b177e" providerId="ADAL" clId="{4154244D-0AE8-4AC7-8274-4371C4052034}" dt="2021-07-13T10:48:12.110" v="722" actId="2696"/>
        <pc:sldMkLst>
          <pc:docMk/>
          <pc:sldMk cId="2123801274" sldId="337"/>
        </pc:sldMkLst>
        <pc:spChg chg="add del">
          <ac:chgData name="Peter Hansen" userId="f7a87f96-4cfd-4f99-941e-4272110b177e" providerId="ADAL" clId="{4154244D-0AE8-4AC7-8274-4371C4052034}" dt="2021-07-13T10:48:01.407" v="719"/>
          <ac:spMkLst>
            <pc:docMk/>
            <pc:sldMk cId="2123801274" sldId="337"/>
            <ac:spMk id="5" creationId="{C3F1015C-58A0-480C-979F-F74DA08A1CFA}"/>
          </ac:spMkLst>
        </pc:spChg>
      </pc:sldChg>
      <pc:sldChg chg="add del">
        <pc:chgData name="Peter Hansen" userId="f7a87f96-4cfd-4f99-941e-4272110b177e" providerId="ADAL" clId="{4154244D-0AE8-4AC7-8274-4371C4052034}" dt="2021-07-13T10:45:06.958" v="700" actId="2696"/>
        <pc:sldMkLst>
          <pc:docMk/>
          <pc:sldMk cId="2388066467" sldId="337"/>
        </pc:sldMkLst>
      </pc:sldChg>
      <pc:sldChg chg="add del">
        <pc:chgData name="Peter Hansen" userId="f7a87f96-4cfd-4f99-941e-4272110b177e" providerId="ADAL" clId="{4154244D-0AE8-4AC7-8274-4371C4052034}" dt="2021-07-13T10:49:22.305" v="730" actId="2696"/>
        <pc:sldMkLst>
          <pc:docMk/>
          <pc:sldMk cId="2778658835" sldId="337"/>
        </pc:sldMkLst>
      </pc:sldChg>
      <pc:sldChg chg="add del">
        <pc:chgData name="Peter Hansen" userId="f7a87f96-4cfd-4f99-941e-4272110b177e" providerId="ADAL" clId="{4154244D-0AE8-4AC7-8274-4371C4052034}" dt="2021-07-13T10:46:57.902" v="712" actId="2696"/>
        <pc:sldMkLst>
          <pc:docMk/>
          <pc:sldMk cId="3486977966" sldId="337"/>
        </pc:sldMkLst>
      </pc:sldChg>
      <pc:sldChg chg="addSp modSp add">
        <pc:chgData name="Peter Hansen" userId="f7a87f96-4cfd-4f99-941e-4272110b177e" providerId="ADAL" clId="{4154244D-0AE8-4AC7-8274-4371C4052034}" dt="2021-07-13T11:32:35.634" v="1482" actId="20577"/>
        <pc:sldMkLst>
          <pc:docMk/>
          <pc:sldMk cId="928794651" sldId="338"/>
        </pc:sldMkLst>
        <pc:spChg chg="mod">
          <ac:chgData name="Peter Hansen" userId="f7a87f96-4cfd-4f99-941e-4272110b177e" providerId="ADAL" clId="{4154244D-0AE8-4AC7-8274-4371C4052034}" dt="2021-07-13T11:32:35.634" v="1482" actId="20577"/>
          <ac:spMkLst>
            <pc:docMk/>
            <pc:sldMk cId="928794651" sldId="338"/>
            <ac:spMk id="2" creationId="{AD32ACFF-EA85-4579-8018-2EAC4F173F80}"/>
          </ac:spMkLst>
        </pc:spChg>
        <pc:spChg chg="add mod">
          <ac:chgData name="Peter Hansen" userId="f7a87f96-4cfd-4f99-941e-4272110b177e" providerId="ADAL" clId="{4154244D-0AE8-4AC7-8274-4371C4052034}" dt="2021-07-13T11:32:25.708" v="1464" actId="1076"/>
          <ac:spMkLst>
            <pc:docMk/>
            <pc:sldMk cId="928794651" sldId="338"/>
            <ac:spMk id="5" creationId="{DF7C3D80-5EC7-4705-9840-AC261773A999}"/>
          </ac:spMkLst>
        </pc:spChg>
        <pc:picChg chg="add mod">
          <ac:chgData name="Peter Hansen" userId="f7a87f96-4cfd-4f99-941e-4272110b177e" providerId="ADAL" clId="{4154244D-0AE8-4AC7-8274-4371C4052034}" dt="2021-07-13T11:31:18.087" v="1447" actId="1076"/>
          <ac:picMkLst>
            <pc:docMk/>
            <pc:sldMk cId="928794651" sldId="338"/>
            <ac:picMk id="4" creationId="{75CE93C8-FEED-4295-B6FE-67E3BF883291}"/>
          </ac:picMkLst>
        </pc:picChg>
      </pc:sldChg>
      <pc:sldChg chg="addSp delSp modSp add del">
        <pc:chgData name="Peter Hansen" userId="f7a87f96-4cfd-4f99-941e-4272110b177e" providerId="ADAL" clId="{4154244D-0AE8-4AC7-8274-4371C4052034}" dt="2021-07-13T11:10:48.115" v="1301" actId="2696"/>
        <pc:sldMkLst>
          <pc:docMk/>
          <pc:sldMk cId="1484094116" sldId="338"/>
        </pc:sldMkLst>
        <pc:spChg chg="del">
          <ac:chgData name="Peter Hansen" userId="f7a87f96-4cfd-4f99-941e-4272110b177e" providerId="ADAL" clId="{4154244D-0AE8-4AC7-8274-4371C4052034}" dt="2021-07-13T11:09:42.681" v="1294" actId="478"/>
          <ac:spMkLst>
            <pc:docMk/>
            <pc:sldMk cId="1484094116" sldId="338"/>
            <ac:spMk id="4" creationId="{00000000-0000-0000-0000-000000000000}"/>
          </ac:spMkLst>
        </pc:spChg>
        <pc:spChg chg="del">
          <ac:chgData name="Peter Hansen" userId="f7a87f96-4cfd-4f99-941e-4272110b177e" providerId="ADAL" clId="{4154244D-0AE8-4AC7-8274-4371C4052034}" dt="2021-07-13T11:09:42.681" v="1294" actId="478"/>
          <ac:spMkLst>
            <pc:docMk/>
            <pc:sldMk cId="1484094116" sldId="338"/>
            <ac:spMk id="5" creationId="{00000000-0000-0000-0000-000000000000}"/>
          </ac:spMkLst>
        </pc:spChg>
        <pc:spChg chg="del">
          <ac:chgData name="Peter Hansen" userId="f7a87f96-4cfd-4f99-941e-4272110b177e" providerId="ADAL" clId="{4154244D-0AE8-4AC7-8274-4371C4052034}" dt="2021-07-13T11:09:38.406" v="1293" actId="478"/>
          <ac:spMkLst>
            <pc:docMk/>
            <pc:sldMk cId="1484094116" sldId="338"/>
            <ac:spMk id="6" creationId="{00000000-0000-0000-0000-000000000000}"/>
          </ac:spMkLst>
        </pc:spChg>
        <pc:spChg chg="del">
          <ac:chgData name="Peter Hansen" userId="f7a87f96-4cfd-4f99-941e-4272110b177e" providerId="ADAL" clId="{4154244D-0AE8-4AC7-8274-4371C4052034}" dt="2021-07-13T11:09:38.406" v="1293" actId="478"/>
          <ac:spMkLst>
            <pc:docMk/>
            <pc:sldMk cId="1484094116" sldId="338"/>
            <ac:spMk id="7" creationId="{00000000-0000-0000-0000-000000000000}"/>
          </ac:spMkLst>
        </pc:spChg>
        <pc:spChg chg="add mod">
          <ac:chgData name="Peter Hansen" userId="f7a87f96-4cfd-4f99-941e-4272110b177e" providerId="ADAL" clId="{4154244D-0AE8-4AC7-8274-4371C4052034}" dt="2021-07-13T11:10:19.086" v="1298" actId="1076"/>
          <ac:spMkLst>
            <pc:docMk/>
            <pc:sldMk cId="1484094116" sldId="338"/>
            <ac:spMk id="8" creationId="{94667508-6B39-4F6A-8732-1E3C1438598A}"/>
          </ac:spMkLst>
        </pc:spChg>
        <pc:spChg chg="add mod">
          <ac:chgData name="Peter Hansen" userId="f7a87f96-4cfd-4f99-941e-4272110b177e" providerId="ADAL" clId="{4154244D-0AE8-4AC7-8274-4371C4052034}" dt="2021-07-13T11:10:19.086" v="1298" actId="1076"/>
          <ac:spMkLst>
            <pc:docMk/>
            <pc:sldMk cId="1484094116" sldId="338"/>
            <ac:spMk id="9" creationId="{69230D20-3F1D-48ED-9CE6-B623BD79FF47}"/>
          </ac:spMkLst>
        </pc:spChg>
        <pc:spChg chg="add mod">
          <ac:chgData name="Peter Hansen" userId="f7a87f96-4cfd-4f99-941e-4272110b177e" providerId="ADAL" clId="{4154244D-0AE8-4AC7-8274-4371C4052034}" dt="2021-07-13T11:10:32.896" v="1300" actId="1076"/>
          <ac:spMkLst>
            <pc:docMk/>
            <pc:sldMk cId="1484094116" sldId="338"/>
            <ac:spMk id="10" creationId="{8CA9DF27-B849-4360-ADBD-583882CC6401}"/>
          </ac:spMkLst>
        </pc:spChg>
        <pc:spChg chg="add mod">
          <ac:chgData name="Peter Hansen" userId="f7a87f96-4cfd-4f99-941e-4272110b177e" providerId="ADAL" clId="{4154244D-0AE8-4AC7-8274-4371C4052034}" dt="2021-07-13T11:10:32.896" v="1300" actId="1076"/>
          <ac:spMkLst>
            <pc:docMk/>
            <pc:sldMk cId="1484094116" sldId="338"/>
            <ac:spMk id="11" creationId="{65D286B7-47A1-4E37-A6F1-E6C29ED583A7}"/>
          </ac:spMkLst>
        </pc:spChg>
        <pc:picChg chg="add mod">
          <ac:chgData name="Peter Hansen" userId="f7a87f96-4cfd-4f99-941e-4272110b177e" providerId="ADAL" clId="{4154244D-0AE8-4AC7-8274-4371C4052034}" dt="2021-07-13T11:10:00.977" v="1296" actId="1076"/>
          <ac:picMkLst>
            <pc:docMk/>
            <pc:sldMk cId="1484094116" sldId="338"/>
            <ac:picMk id="3" creationId="{6E760180-EEA0-4FC0-B26E-81538124BE05}"/>
          </ac:picMkLst>
        </pc:picChg>
      </pc:sldChg>
      <pc:sldChg chg="add del">
        <pc:chgData name="Peter Hansen" userId="f7a87f96-4cfd-4f99-941e-4272110b177e" providerId="ADAL" clId="{4154244D-0AE8-4AC7-8274-4371C4052034}" dt="2021-07-13T11:28:18.834" v="1337" actId="2696"/>
        <pc:sldMkLst>
          <pc:docMk/>
          <pc:sldMk cId="1681947321" sldId="338"/>
        </pc:sldMkLst>
      </pc:sldChg>
      <pc:sldChg chg="add del">
        <pc:chgData name="Peter Hansen" userId="f7a87f96-4cfd-4f99-941e-4272110b177e" providerId="ADAL" clId="{4154244D-0AE8-4AC7-8274-4371C4052034}" dt="2021-07-13T11:12:29.986" v="1319" actId="2696"/>
        <pc:sldMkLst>
          <pc:docMk/>
          <pc:sldMk cId="2453853819" sldId="338"/>
        </pc:sldMkLst>
      </pc:sldChg>
      <pc:sldChg chg="add del">
        <pc:chgData name="Peter Hansen" userId="f7a87f96-4cfd-4f99-941e-4272110b177e" providerId="ADAL" clId="{4154244D-0AE8-4AC7-8274-4371C4052034}" dt="2021-07-13T11:10:55.865" v="1302" actId="2696"/>
        <pc:sldMkLst>
          <pc:docMk/>
          <pc:sldMk cId="79196060" sldId="339"/>
        </pc:sldMkLst>
      </pc:sldChg>
      <pc:sldChg chg="addSp modSp add">
        <pc:chgData name="Peter Hansen" userId="f7a87f96-4cfd-4f99-941e-4272110b177e" providerId="ADAL" clId="{4154244D-0AE8-4AC7-8274-4371C4052034}" dt="2021-07-13T11:53:30.194" v="2509" actId="6549"/>
        <pc:sldMkLst>
          <pc:docMk/>
          <pc:sldMk cId="108331223" sldId="339"/>
        </pc:sldMkLst>
        <pc:spChg chg="mod">
          <ac:chgData name="Peter Hansen" userId="f7a87f96-4cfd-4f99-941e-4272110b177e" providerId="ADAL" clId="{4154244D-0AE8-4AC7-8274-4371C4052034}" dt="2021-07-13T11:33:37.434" v="1517" actId="20577"/>
          <ac:spMkLst>
            <pc:docMk/>
            <pc:sldMk cId="108331223" sldId="339"/>
            <ac:spMk id="2" creationId="{D1B4A1DB-6C58-44C8-97FA-8A1EA1EB3887}"/>
          </ac:spMkLst>
        </pc:spChg>
        <pc:spChg chg="add mod">
          <ac:chgData name="Peter Hansen" userId="f7a87f96-4cfd-4f99-941e-4272110b177e" providerId="ADAL" clId="{4154244D-0AE8-4AC7-8274-4371C4052034}" dt="2021-07-13T11:34:49.766" v="1524" actId="1076"/>
          <ac:spMkLst>
            <pc:docMk/>
            <pc:sldMk cId="108331223" sldId="339"/>
            <ac:spMk id="5" creationId="{8A635651-93EA-471A-840F-9BCC32871EEC}"/>
          </ac:spMkLst>
        </pc:spChg>
        <pc:spChg chg="add mod">
          <ac:chgData name="Peter Hansen" userId="f7a87f96-4cfd-4f99-941e-4272110b177e" providerId="ADAL" clId="{4154244D-0AE8-4AC7-8274-4371C4052034}" dt="2021-07-13T11:53:30.194" v="2509" actId="6549"/>
          <ac:spMkLst>
            <pc:docMk/>
            <pc:sldMk cId="108331223" sldId="339"/>
            <ac:spMk id="6" creationId="{54CC1534-9E0C-4806-B163-0A2FDD4D791A}"/>
          </ac:spMkLst>
        </pc:spChg>
        <pc:picChg chg="add mod">
          <ac:chgData name="Peter Hansen" userId="f7a87f96-4cfd-4f99-941e-4272110b177e" providerId="ADAL" clId="{4154244D-0AE8-4AC7-8274-4371C4052034}" dt="2021-07-13T11:33:15.912" v="1485" actId="1076"/>
          <ac:picMkLst>
            <pc:docMk/>
            <pc:sldMk cId="108331223" sldId="339"/>
            <ac:picMk id="4" creationId="{A3EFDF93-6416-4899-8293-B3EBDE0D25A1}"/>
          </ac:picMkLst>
        </pc:picChg>
        <pc:cxnChg chg="add mod">
          <ac:chgData name="Peter Hansen" userId="f7a87f96-4cfd-4f99-941e-4272110b177e" providerId="ADAL" clId="{4154244D-0AE8-4AC7-8274-4371C4052034}" dt="2021-07-13T11:36:48.176" v="1708" actId="14100"/>
          <ac:cxnSpMkLst>
            <pc:docMk/>
            <pc:sldMk cId="108331223" sldId="339"/>
            <ac:cxnSpMk id="8" creationId="{46B42F8A-BB77-4BD4-8441-524CC0860F7F}"/>
          </ac:cxnSpMkLst>
        </pc:cxnChg>
      </pc:sldChg>
      <pc:sldChg chg="add del">
        <pc:chgData name="Peter Hansen" userId="f7a87f96-4cfd-4f99-941e-4272110b177e" providerId="ADAL" clId="{4154244D-0AE8-4AC7-8274-4371C4052034}" dt="2021-07-13T11:08:58.888" v="1288" actId="2696"/>
        <pc:sldMkLst>
          <pc:docMk/>
          <pc:sldMk cId="360477911" sldId="339"/>
        </pc:sldMkLst>
      </pc:sldChg>
      <pc:sldChg chg="addSp delSp modSp add">
        <pc:chgData name="Peter Hansen" userId="f7a87f96-4cfd-4f99-941e-4272110b177e" providerId="ADAL" clId="{4154244D-0AE8-4AC7-8274-4371C4052034}" dt="2021-07-13T11:41:06.116" v="2020" actId="1076"/>
        <pc:sldMkLst>
          <pc:docMk/>
          <pc:sldMk cId="3277814252" sldId="340"/>
        </pc:sldMkLst>
        <pc:spChg chg="mod">
          <ac:chgData name="Peter Hansen" userId="f7a87f96-4cfd-4f99-941e-4272110b177e" providerId="ADAL" clId="{4154244D-0AE8-4AC7-8274-4371C4052034}" dt="2021-07-13T11:40:02.494" v="2016" actId="20577"/>
          <ac:spMkLst>
            <pc:docMk/>
            <pc:sldMk cId="3277814252" sldId="340"/>
            <ac:spMk id="2" creationId="{96775AED-56B2-4FF8-B4CF-000EC8615B8B}"/>
          </ac:spMkLst>
        </pc:spChg>
        <pc:picChg chg="add del mod">
          <ac:chgData name="Peter Hansen" userId="f7a87f96-4cfd-4f99-941e-4272110b177e" providerId="ADAL" clId="{4154244D-0AE8-4AC7-8274-4371C4052034}" dt="2021-07-13T11:40:57.172" v="2017" actId="478"/>
          <ac:picMkLst>
            <pc:docMk/>
            <pc:sldMk cId="3277814252" sldId="340"/>
            <ac:picMk id="4" creationId="{363A8739-631F-4FAC-98EE-13E94D000D0F}"/>
          </ac:picMkLst>
        </pc:picChg>
        <pc:picChg chg="add mod">
          <ac:chgData name="Peter Hansen" userId="f7a87f96-4cfd-4f99-941e-4272110b177e" providerId="ADAL" clId="{4154244D-0AE8-4AC7-8274-4371C4052034}" dt="2021-07-13T11:41:06.116" v="2020" actId="1076"/>
          <ac:picMkLst>
            <pc:docMk/>
            <pc:sldMk cId="3277814252" sldId="340"/>
            <ac:picMk id="5" creationId="{69B939C4-B3EF-4323-8FF0-00E6470BD518}"/>
          </ac:picMkLst>
        </pc:picChg>
      </pc:sldChg>
      <pc:sldChg chg="addSp modSp add">
        <pc:chgData name="Peter Hansen" userId="f7a87f96-4cfd-4f99-941e-4272110b177e" providerId="ADAL" clId="{4154244D-0AE8-4AC7-8274-4371C4052034}" dt="2021-07-13T11:44:03.626" v="2092" actId="1076"/>
        <pc:sldMkLst>
          <pc:docMk/>
          <pc:sldMk cId="244142399" sldId="341"/>
        </pc:sldMkLst>
        <pc:spChg chg="mod">
          <ac:chgData name="Peter Hansen" userId="f7a87f96-4cfd-4f99-941e-4272110b177e" providerId="ADAL" clId="{4154244D-0AE8-4AC7-8274-4371C4052034}" dt="2021-07-13T11:42:01.412" v="2075" actId="20577"/>
          <ac:spMkLst>
            <pc:docMk/>
            <pc:sldMk cId="244142399" sldId="341"/>
            <ac:spMk id="2" creationId="{D68DA339-3967-4FBC-8BEB-972365A08E63}"/>
          </ac:spMkLst>
        </pc:spChg>
        <pc:spChg chg="add mod">
          <ac:chgData name="Peter Hansen" userId="f7a87f96-4cfd-4f99-941e-4272110b177e" providerId="ADAL" clId="{4154244D-0AE8-4AC7-8274-4371C4052034}" dt="2021-07-13T11:43:50.214" v="2089" actId="1076"/>
          <ac:spMkLst>
            <pc:docMk/>
            <pc:sldMk cId="244142399" sldId="341"/>
            <ac:spMk id="5" creationId="{D13277F0-4969-4E26-99E9-AFB542CEFBB2}"/>
          </ac:spMkLst>
        </pc:spChg>
        <pc:spChg chg="add mod">
          <ac:chgData name="Peter Hansen" userId="f7a87f96-4cfd-4f99-941e-4272110b177e" providerId="ADAL" clId="{4154244D-0AE8-4AC7-8274-4371C4052034}" dt="2021-07-13T11:44:03.626" v="2092" actId="1076"/>
          <ac:spMkLst>
            <pc:docMk/>
            <pc:sldMk cId="244142399" sldId="341"/>
            <ac:spMk id="6" creationId="{1C76BEDB-E0E9-4F2D-933E-A8A27D0EF04B}"/>
          </ac:spMkLst>
        </pc:spChg>
        <pc:spChg chg="add mod">
          <ac:chgData name="Peter Hansen" userId="f7a87f96-4cfd-4f99-941e-4272110b177e" providerId="ADAL" clId="{4154244D-0AE8-4AC7-8274-4371C4052034}" dt="2021-07-13T11:43:45.996" v="2088" actId="1076"/>
          <ac:spMkLst>
            <pc:docMk/>
            <pc:sldMk cId="244142399" sldId="341"/>
            <ac:spMk id="7" creationId="{2E006E6B-A77F-4680-9C34-D2D3EFB34C1C}"/>
          </ac:spMkLst>
        </pc:spChg>
        <pc:spChg chg="add mod">
          <ac:chgData name="Peter Hansen" userId="f7a87f96-4cfd-4f99-941e-4272110b177e" providerId="ADAL" clId="{4154244D-0AE8-4AC7-8274-4371C4052034}" dt="2021-07-13T11:43:57.185" v="2091" actId="1076"/>
          <ac:spMkLst>
            <pc:docMk/>
            <pc:sldMk cId="244142399" sldId="341"/>
            <ac:spMk id="8" creationId="{7738448D-9087-4DD1-BD70-6AABFDCA9180}"/>
          </ac:spMkLst>
        </pc:spChg>
        <pc:picChg chg="add mod">
          <ac:chgData name="Peter Hansen" userId="f7a87f96-4cfd-4f99-941e-4272110b177e" providerId="ADAL" clId="{4154244D-0AE8-4AC7-8274-4371C4052034}" dt="2021-07-13T11:43:43.466" v="2087" actId="1076"/>
          <ac:picMkLst>
            <pc:docMk/>
            <pc:sldMk cId="244142399" sldId="341"/>
            <ac:picMk id="4" creationId="{E8C2F4B6-EA32-410A-82C8-4B406E98B2BF}"/>
          </ac:picMkLst>
        </pc:picChg>
      </pc:sldChg>
      <pc:sldChg chg="addSp modSp add del">
        <pc:chgData name="Peter Hansen" userId="f7a87f96-4cfd-4f99-941e-4272110b177e" providerId="ADAL" clId="{4154244D-0AE8-4AC7-8274-4371C4052034}" dt="2021-07-13T11:45:00.981" v="2096" actId="2696"/>
        <pc:sldMkLst>
          <pc:docMk/>
          <pc:sldMk cId="3298671879" sldId="342"/>
        </pc:sldMkLst>
        <pc:picChg chg="add mod">
          <ac:chgData name="Peter Hansen" userId="f7a87f96-4cfd-4f99-941e-4272110b177e" providerId="ADAL" clId="{4154244D-0AE8-4AC7-8274-4371C4052034}" dt="2021-07-13T11:44:54.783" v="2095" actId="1076"/>
          <ac:picMkLst>
            <pc:docMk/>
            <pc:sldMk cId="3298671879" sldId="342"/>
            <ac:picMk id="4" creationId="{955EF229-E820-4A12-B54A-3E4149EF066C}"/>
          </ac:picMkLst>
        </pc:picChg>
      </pc:sldChg>
      <pc:sldChg chg="addSp modSp add">
        <pc:chgData name="Peter Hansen" userId="f7a87f96-4cfd-4f99-941e-4272110b177e" providerId="ADAL" clId="{4154244D-0AE8-4AC7-8274-4371C4052034}" dt="2021-07-13T11:46:02.434" v="2161" actId="20577"/>
        <pc:sldMkLst>
          <pc:docMk/>
          <pc:sldMk cId="3991325759" sldId="342"/>
        </pc:sldMkLst>
        <pc:spChg chg="mod">
          <ac:chgData name="Peter Hansen" userId="f7a87f96-4cfd-4f99-941e-4272110b177e" providerId="ADAL" clId="{4154244D-0AE8-4AC7-8274-4371C4052034}" dt="2021-07-13T11:46:02.434" v="2161" actId="20577"/>
          <ac:spMkLst>
            <pc:docMk/>
            <pc:sldMk cId="3991325759" sldId="342"/>
            <ac:spMk id="2" creationId="{FF304A62-087B-4B80-A5C7-DD55ABAEE2D1}"/>
          </ac:spMkLst>
        </pc:spChg>
        <pc:picChg chg="add mod">
          <ac:chgData name="Peter Hansen" userId="f7a87f96-4cfd-4f99-941e-4272110b177e" providerId="ADAL" clId="{4154244D-0AE8-4AC7-8274-4371C4052034}" dt="2021-07-13T11:45:44.216" v="2104" actId="1076"/>
          <ac:picMkLst>
            <pc:docMk/>
            <pc:sldMk cId="3991325759" sldId="342"/>
            <ac:picMk id="4" creationId="{4E5F2644-5FBF-40C1-82C8-B3980AD55A58}"/>
          </ac:picMkLst>
        </pc:picChg>
      </pc:sldChg>
      <pc:sldChg chg="addSp modSp add">
        <pc:chgData name="Peter Hansen" userId="f7a87f96-4cfd-4f99-941e-4272110b177e" providerId="ADAL" clId="{4154244D-0AE8-4AC7-8274-4371C4052034}" dt="2021-07-13T11:52:09.553" v="2408" actId="20577"/>
        <pc:sldMkLst>
          <pc:docMk/>
          <pc:sldMk cId="681300380" sldId="343"/>
        </pc:sldMkLst>
        <pc:spChg chg="mod">
          <ac:chgData name="Peter Hansen" userId="f7a87f96-4cfd-4f99-941e-4272110b177e" providerId="ADAL" clId="{4154244D-0AE8-4AC7-8274-4371C4052034}" dt="2021-07-13T11:52:09.553" v="2408" actId="20577"/>
          <ac:spMkLst>
            <pc:docMk/>
            <pc:sldMk cId="681300380" sldId="343"/>
            <ac:spMk id="2" creationId="{621F74AD-5F28-43E7-8AF8-633DA2110BC5}"/>
          </ac:spMkLst>
        </pc:spChg>
        <pc:spChg chg="add mod">
          <ac:chgData name="Peter Hansen" userId="f7a87f96-4cfd-4f99-941e-4272110b177e" providerId="ADAL" clId="{4154244D-0AE8-4AC7-8274-4371C4052034}" dt="2021-07-13T11:51:58.732" v="2389" actId="14100"/>
          <ac:spMkLst>
            <pc:docMk/>
            <pc:sldMk cId="681300380" sldId="343"/>
            <ac:spMk id="5" creationId="{CE779C49-C3E1-45FA-A640-AC69C3473F75}"/>
          </ac:spMkLst>
        </pc:spChg>
        <pc:spChg chg="add mod">
          <ac:chgData name="Peter Hansen" userId="f7a87f96-4cfd-4f99-941e-4272110b177e" providerId="ADAL" clId="{4154244D-0AE8-4AC7-8274-4371C4052034}" dt="2021-07-13T11:51:55.818" v="2388" actId="14100"/>
          <ac:spMkLst>
            <pc:docMk/>
            <pc:sldMk cId="681300380" sldId="343"/>
            <ac:spMk id="6" creationId="{8961CD47-008E-4F07-8980-8FB89F3D4E05}"/>
          </ac:spMkLst>
        </pc:spChg>
        <pc:picChg chg="add mod">
          <ac:chgData name="Peter Hansen" userId="f7a87f96-4cfd-4f99-941e-4272110b177e" providerId="ADAL" clId="{4154244D-0AE8-4AC7-8274-4371C4052034}" dt="2021-07-13T11:50:51.425" v="2381" actId="1076"/>
          <ac:picMkLst>
            <pc:docMk/>
            <pc:sldMk cId="681300380" sldId="343"/>
            <ac:picMk id="4" creationId="{AB71E7C0-EA26-4E05-B57A-25EBD84B51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1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  <p:grpSp>
        <p:nvGrpSpPr>
          <p:cNvPr id="7" name="KombitShape"/>
          <p:cNvGrpSpPr/>
          <p:nvPr/>
        </p:nvGrpSpPr>
        <p:grpSpPr>
          <a:xfrm>
            <a:off x="2117379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1" y="6055202"/>
            <a:ext cx="1527731" cy="4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6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8" y="1583533"/>
            <a:ext cx="4318917" cy="4104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064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5" y="1581151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2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3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0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dirty="0">
                <a:solidFill>
                  <a:prstClr val="white"/>
                </a:solidFill>
              </a:rPr>
              <a:pPr/>
              <a:t>7/14/2021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6055200"/>
            <a:ext cx="1527731" cy="4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2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5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dirty="0">
                <a:solidFill>
                  <a:prstClr val="white"/>
                </a:solidFill>
              </a:rPr>
              <a:pPr/>
              <a:t>7/14/2021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4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46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>
                <a:solidFill>
                  <a:prstClr val="white"/>
                </a:solidFill>
              </a:rPr>
              <a:pPr/>
              <a:t>7/14/2021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lnSpc>
                <a:spcPct val="10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 sz="1700"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 sz="170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 sz="1700">
                <a:solidFill>
                  <a:schemeClr val="tx1"/>
                </a:solidFill>
              </a:defRPr>
            </a:lvl4pPr>
            <a:lvl5pPr>
              <a:lnSpc>
                <a:spcPts val="2200"/>
              </a:lnSpc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956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dirty="0">
                <a:solidFill>
                  <a:prstClr val="white"/>
                </a:solidFill>
              </a:rPr>
              <a:pPr/>
              <a:t>7/14/2021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3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5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ctr" anchorCtr="0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664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5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r>
              <a:rPr lang="da-DK" dirty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410403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547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/>
              <a:t>Klik så her på knappen i midten for at indsætte et billede.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0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r>
              <a:rPr lang="da-DK" dirty="0"/>
              <a:t>Klik først her på knappen i midten for at indsætte et billede.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6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9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7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4" name="Pladsholder til tekst 8">
            <a:extLst>
              <a:ext uri="{FF2B5EF4-FFF2-40B4-BE49-F238E27FC236}">
                <a16:creationId xmlns:a16="http://schemas.microsoft.com/office/drawing/2014/main" id="{05D53578-44F4-49E5-88F9-F36C7918AB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166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4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t" anchorCtr="0"/>
          <a:lstStyle>
            <a:lvl1pPr algn="l">
              <a:tabLst/>
              <a:defRPr sz="1600" baseline="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80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3207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4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7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t" anchorCtr="0"/>
          <a:lstStyle>
            <a:lvl1pPr>
              <a:defRPr sz="1600" baseline="0"/>
            </a:lvl1pPr>
          </a:lstStyle>
          <a:p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071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8000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846A0179-0B7F-4AA7-BF6B-D85CB361598C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7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2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3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dirty="0">
                <a:solidFill>
                  <a:prstClr val="black"/>
                </a:solidFill>
              </a:rPr>
              <a:pPr/>
              <a:t>7/14/2021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dirty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rganisation.eksterntest-stoettesystemerne.dk/sts-rest-organisation/" TargetMode="External"/><Relationship Id="rId2" Type="http://schemas.openxmlformats.org/officeDocument/2006/relationships/hyperlink" Target="https://organisation.stoettesystemerne.dk/sts-rest-organisa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Fælleskommunalt organisationssystem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Sådan opretter du testbruger til SAPA P og tilknytter brugeren til en organisatorisk enhed</a:t>
            </a:r>
          </a:p>
        </p:txBody>
      </p:sp>
    </p:spTree>
    <p:extLst>
      <p:ext uri="{BB962C8B-B14F-4D97-AF65-F5344CB8AC3E}">
        <p14:creationId xmlns:p14="http://schemas.microsoft.com/office/powerpoint/2010/main" val="24913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Styring af UUID på medarbejderen/brugeren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1600" b="1" dirty="0">
                <a:solidFill>
                  <a:prstClr val="black"/>
                </a:solidFill>
              </a:rPr>
              <a:t>Brug kun eksport/import funktionen</a:t>
            </a:r>
          </a:p>
          <a:p>
            <a:pPr lvl="0"/>
            <a:r>
              <a:rPr lang="da-DK" sz="1400" dirty="0">
                <a:solidFill>
                  <a:prstClr val="black"/>
                </a:solidFill>
              </a:rPr>
              <a:t>FK Organisation giver mulighed for importere regneark med data på medarbejdere, organisationsenheder mv. Importfunktionen giver mulighed for at kommunen selv kan komme med UUID på jeres medarbejdere og </a:t>
            </a:r>
            <a:r>
              <a:rPr lang="da-DK" sz="1400" dirty="0" err="1">
                <a:solidFill>
                  <a:prstClr val="black"/>
                </a:solidFill>
              </a:rPr>
              <a:t>org.enheder</a:t>
            </a:r>
            <a:r>
              <a:rPr lang="da-DK" sz="1400" dirty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b="1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i="1" dirty="0">
                <a:solidFill>
                  <a:prstClr val="black"/>
                </a:solidFill>
              </a:rPr>
              <a:t>Du skal derfor bruge import til at importere og vedligeholde brugere i FK Organisation</a:t>
            </a:r>
          </a:p>
          <a:p>
            <a:pPr lvl="0"/>
            <a:endParaRPr lang="da-DK" sz="1400" dirty="0">
              <a:solidFill>
                <a:prstClr val="black"/>
              </a:solidFill>
            </a:endParaRP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21393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1</a:t>
            </a:r>
            <a:br>
              <a:rPr lang="da-DK" dirty="0"/>
            </a:br>
            <a:r>
              <a:rPr lang="da-DK" dirty="0"/>
              <a:t>registrering af medarbejder(E)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65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Eksportfunktionen i menuen Andet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EB7EE0E-7B1E-4CC1-B94D-CCB69713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1435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342506" y="2385544"/>
            <a:ext cx="669701" cy="34772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Medarbejdere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DF1E097-668A-441B-9DBD-9595A529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686"/>
            <a:ext cx="9144000" cy="51435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49570" y="3853495"/>
            <a:ext cx="5409127" cy="43788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4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Start eksport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850230-06F4-4A52-9EA9-3036A8E8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831"/>
            <a:ext cx="9144000" cy="51435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D56FBF5-2B3A-40F4-8117-8CA5A0C1B467}"/>
              </a:ext>
            </a:extLst>
          </p:cNvPr>
          <p:cNvSpPr/>
          <p:nvPr/>
        </p:nvSpPr>
        <p:spPr>
          <a:xfrm>
            <a:off x="4466473" y="3645951"/>
            <a:ext cx="1254602" cy="5924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9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Åbn og gem regnearket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4D3435-6F13-4509-BEE9-F57B96F5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-195309" y="5964528"/>
            <a:ext cx="1803042" cy="36060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9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ser det gemte regneark ud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805BBAE-6C7B-43D3-91CB-C1E211D1B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" y="1417638"/>
            <a:ext cx="9010835" cy="52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Tilføj medarbejder(e)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1B2B7B1-BFB6-40AF-BAA9-F6F0F9947DDB}"/>
              </a:ext>
            </a:extLst>
          </p:cNvPr>
          <p:cNvSpPr txBox="1"/>
          <p:nvPr/>
        </p:nvSpPr>
        <p:spPr>
          <a:xfrm>
            <a:off x="381458" y="5112449"/>
            <a:ext cx="749552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Vi har her oprettet </a:t>
            </a:r>
            <a:r>
              <a:rPr lang="da-DK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SAPA P tester</a:t>
            </a: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 brugeren. Medarbejderen er oprettet med oplysninger kopieret fra kommunens </a:t>
            </a:r>
            <a:r>
              <a:rPr lang="da-DK" sz="1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IdP</a:t>
            </a: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, det vil sige:</a:t>
            </a:r>
          </a:p>
          <a:p>
            <a:pPr marL="228600" indent="-228600">
              <a:buAutoNum type="alphaLcParenR"/>
            </a:pP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UUID</a:t>
            </a:r>
          </a:p>
          <a:p>
            <a:pPr marL="228600" indent="-228600">
              <a:buAutoNum type="alphaLcParenR"/>
            </a:pP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Brugernavn</a:t>
            </a:r>
          </a:p>
          <a:p>
            <a:pPr marL="228600" indent="-228600">
              <a:buAutoNum type="alphaLcParenR"/>
            </a:pP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Navn</a:t>
            </a:r>
          </a:p>
          <a:p>
            <a:pPr marL="228600" indent="-228600">
              <a:buAutoNum type="alphaLcParenR"/>
            </a:pP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E-mail</a:t>
            </a:r>
          </a:p>
          <a:p>
            <a:pPr marL="228600" indent="-228600">
              <a:buAutoNum type="alphaLcParenR"/>
            </a:pP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Telefon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0A90D22-CDCD-4E4B-B5E2-E9D5ED61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58" y="1099505"/>
            <a:ext cx="8344623" cy="383319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CE990A6-DFBB-4FC1-A653-F1979B7B8BE3}"/>
              </a:ext>
            </a:extLst>
          </p:cNvPr>
          <p:cNvSpPr/>
          <p:nvPr/>
        </p:nvSpPr>
        <p:spPr>
          <a:xfrm>
            <a:off x="547442" y="4266594"/>
            <a:ext cx="7708591" cy="275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3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Klargør import af det udfyldte regneark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306096" y="2215166"/>
            <a:ext cx="1506828" cy="631065"/>
          </a:xfrm>
          <a:prstGeom prst="ellipse">
            <a:avLst/>
          </a:prstGeom>
          <a:noFill/>
          <a:ln>
            <a:solidFill>
              <a:srgbClr val="C8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016321" y="2361421"/>
            <a:ext cx="5795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C8102E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177767" y="3968542"/>
            <a:ext cx="5795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C8102E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7" name="Ellipse 6"/>
          <p:cNvSpPr/>
          <p:nvPr/>
        </p:nvSpPr>
        <p:spPr>
          <a:xfrm>
            <a:off x="467542" y="4042114"/>
            <a:ext cx="910497" cy="426856"/>
          </a:xfrm>
          <a:prstGeom prst="ellipse">
            <a:avLst/>
          </a:prstGeom>
          <a:noFill/>
          <a:ln>
            <a:solidFill>
              <a:srgbClr val="C8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3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Upload regneark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5B03CB5-A453-4C77-9259-9F1E307E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30" y="1526147"/>
            <a:ext cx="9144000" cy="51435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19811BD-0248-49AE-BE28-53E03B8836DC}"/>
              </a:ext>
            </a:extLst>
          </p:cNvPr>
          <p:cNvSpPr/>
          <p:nvPr/>
        </p:nvSpPr>
        <p:spPr>
          <a:xfrm>
            <a:off x="4208766" y="4255155"/>
            <a:ext cx="1378039" cy="57954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sz="1800" dirty="0"/>
              <a:t>Formål</a:t>
            </a:r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pPr marL="457200" indent="-457200">
              <a:buFont typeface="+mj-lt"/>
              <a:buAutoNum type="arabicPeriod"/>
            </a:pPr>
            <a:r>
              <a:rPr lang="da-DK" sz="1800" dirty="0"/>
              <a:t>Sådan logger du på FK Organisation</a:t>
            </a:r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pPr marL="457200" indent="-457200">
              <a:buFont typeface="+mj-lt"/>
              <a:buAutoNum type="arabicPeriod"/>
            </a:pPr>
            <a:r>
              <a:rPr lang="da-DK" sz="1800" dirty="0"/>
              <a:t>Styring af UUID</a:t>
            </a:r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pPr marL="457200" indent="-457200">
              <a:buFont typeface="+mj-lt"/>
              <a:buAutoNum type="arabicPeriod"/>
            </a:pPr>
            <a:r>
              <a:rPr lang="da-DK" sz="1800" dirty="0"/>
              <a:t>Registrering af medarbejder</a:t>
            </a:r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pPr marL="457200" indent="-457200">
              <a:buFont typeface="+mj-lt"/>
              <a:buAutoNum type="arabicPeriod"/>
            </a:pPr>
            <a:r>
              <a:rPr lang="da-DK" sz="1800" dirty="0"/>
              <a:t>Tilknyt medarbejder til organisatorisk enhed</a:t>
            </a:r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  <a:p>
            <a:pPr marL="457200" indent="-457200">
              <a:buFont typeface="+mj-lt"/>
              <a:buAutoNum type="arabicPeriod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09530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Tjeck</a:t>
            </a:r>
            <a:r>
              <a:rPr lang="da-DK" dirty="0"/>
              <a:t> at der ser rigtigt ud i overbliksbilledet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C9F54AF-9964-43FD-A58D-1AD8D3F72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30" y="14875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Step 2</a:t>
            </a:r>
            <a:br>
              <a:rPr lang="da-DK" dirty="0"/>
            </a:br>
            <a:r>
              <a:rPr lang="da-DK" dirty="0"/>
              <a:t>Tilknyt medarbejder til organisationsenhed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11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F74AD-5F28-43E7-8AF8-633DA211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Fremsøg medarbejder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DADD30-F555-44AB-93A2-635396A8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B71E7C0-EA26-4E05-B57A-25EBD84B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1584001"/>
            <a:ext cx="9144000" cy="5143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E779C49-C3E1-45FA-A640-AC69C3473F75}"/>
              </a:ext>
            </a:extLst>
          </p:cNvPr>
          <p:cNvSpPr/>
          <p:nvPr/>
        </p:nvSpPr>
        <p:spPr>
          <a:xfrm>
            <a:off x="4209496" y="4447713"/>
            <a:ext cx="3789285" cy="68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961CD47-008E-4F07-8980-8FB89F3D4E05}"/>
              </a:ext>
            </a:extLst>
          </p:cNvPr>
          <p:cNvSpPr/>
          <p:nvPr/>
        </p:nvSpPr>
        <p:spPr>
          <a:xfrm>
            <a:off x="4209496" y="5425736"/>
            <a:ext cx="3789285" cy="85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0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2ACFF-EA85-4579-8018-2EAC4F17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rediger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18BA60-53CB-4F51-A1DD-9EA642BF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5CE93C8-FEED-4295-B6FE-67E3BF88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30" y="1487565"/>
            <a:ext cx="9144000" cy="51435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F7C3D80-5EC7-4705-9840-AC261773A999}"/>
              </a:ext>
            </a:extLst>
          </p:cNvPr>
          <p:cNvSpPr/>
          <p:nvPr/>
        </p:nvSpPr>
        <p:spPr>
          <a:xfrm>
            <a:off x="7005232" y="4610262"/>
            <a:ext cx="1378039" cy="57954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94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4A1DB-6C58-44C8-97FA-8A1EA1EB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rodenheden i kommunen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BEB38A-1EBF-4AE2-BC9C-B3D3FF85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3EFDF93-6416-4899-8293-B3EBDE0D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1584001"/>
            <a:ext cx="9144000" cy="51435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A635651-93EA-471A-840F-9BCC32871EEC}"/>
              </a:ext>
            </a:extLst>
          </p:cNvPr>
          <p:cNvSpPr/>
          <p:nvPr/>
        </p:nvSpPr>
        <p:spPr>
          <a:xfrm>
            <a:off x="1030560" y="3479256"/>
            <a:ext cx="1378039" cy="3157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4CC1534-9E0C-4806-B163-0A2FDD4D791A}"/>
              </a:ext>
            </a:extLst>
          </p:cNvPr>
          <p:cNvSpPr txBox="1"/>
          <p:nvPr/>
        </p:nvSpPr>
        <p:spPr>
          <a:xfrm>
            <a:off x="4722919" y="3795050"/>
            <a:ext cx="3071675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Vi har her valgt Korsbæk Kommune, da det er den organisatoriske rod-enhed i Korsbæk Kommune</a:t>
            </a:r>
          </a:p>
          <a:p>
            <a:endParaRPr lang="da-DK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a-DK" sz="1000" b="1" dirty="0">
                <a:solidFill>
                  <a:schemeClr val="tx1"/>
                </a:solidFill>
                <a:latin typeface="Trebuchet MS" panose="020B0603020202020204" pitchFamily="34" charset="0"/>
              </a:rPr>
              <a:t>VIGTIGT</a:t>
            </a:r>
          </a:p>
          <a:p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I skal tilsvarende tilknytte jeres SAPA P bruger til den organisatoriske rod-enhed, som er indlæst</a:t>
            </a:r>
            <a:r>
              <a:rPr lang="da-DK" sz="1000">
                <a:solidFill>
                  <a:schemeClr val="tx1"/>
                </a:solidFill>
                <a:latin typeface="Trebuchet MS" panose="020B0603020202020204" pitchFamily="34" charset="0"/>
              </a:rPr>
              <a:t>/oprettet i </a:t>
            </a:r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jeres organisation i det eksterne testmiljø.   </a:t>
            </a:r>
          </a:p>
          <a:p>
            <a:endParaRPr lang="da-DK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a-DK" sz="1000" dirty="0">
                <a:solidFill>
                  <a:schemeClr val="tx1"/>
                </a:solidFill>
                <a:latin typeface="Trebuchet MS" panose="020B0603020202020204" pitchFamily="34" charset="0"/>
              </a:rPr>
              <a:t>Det skyldes, at de fiktive testsager der er indlæst i Indekserne er angivet med jeres rod-enhed som den ansvarlige enhed</a:t>
            </a:r>
          </a:p>
          <a:p>
            <a:endParaRPr lang="da-DK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46B42F8A-BB77-4BD4-8441-524CC0860F7F}"/>
              </a:ext>
            </a:extLst>
          </p:cNvPr>
          <p:cNvCxnSpPr>
            <a:cxnSpLocks/>
          </p:cNvCxnSpPr>
          <p:nvPr/>
        </p:nvCxnSpPr>
        <p:spPr>
          <a:xfrm flipH="1" flipV="1">
            <a:off x="2547892" y="3701989"/>
            <a:ext cx="2175027" cy="26632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1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5AED-56B2-4FF8-B4CF-000EC861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Angiv start/slutdato for medarbejderen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892557-91AE-490A-A84C-F757EC2C7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9B939C4-B3EF-4323-8FF0-00E6470BD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1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DA339-3967-4FBC-8BEB-972365A0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tilføj og gem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FF42FB-4BFB-409B-8C8D-D404A26D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8C2F4B6-EA32-410A-82C8-4B406E98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300"/>
            <a:ext cx="9144000" cy="51435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13277F0-4969-4E26-99E9-AFB542CEFBB2}"/>
              </a:ext>
            </a:extLst>
          </p:cNvPr>
          <p:cNvSpPr txBox="1"/>
          <p:nvPr/>
        </p:nvSpPr>
        <p:spPr>
          <a:xfrm>
            <a:off x="3379166" y="5066298"/>
            <a:ext cx="5795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C8102E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C76BEDB-E0E9-4F2D-933E-A8A27D0EF04B}"/>
              </a:ext>
            </a:extLst>
          </p:cNvPr>
          <p:cNvSpPr txBox="1"/>
          <p:nvPr/>
        </p:nvSpPr>
        <p:spPr>
          <a:xfrm>
            <a:off x="7002735" y="5580897"/>
            <a:ext cx="57954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C8102E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E006E6B-A77F-4680-9C34-D2D3EFB34C1C}"/>
              </a:ext>
            </a:extLst>
          </p:cNvPr>
          <p:cNvSpPr/>
          <p:nvPr/>
        </p:nvSpPr>
        <p:spPr>
          <a:xfrm>
            <a:off x="3668941" y="5009922"/>
            <a:ext cx="884829" cy="481897"/>
          </a:xfrm>
          <a:prstGeom prst="ellipse">
            <a:avLst/>
          </a:prstGeom>
          <a:noFill/>
          <a:ln>
            <a:solidFill>
              <a:srgbClr val="C8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738448D-9087-4DD1-BD70-6AABFDCA9180}"/>
              </a:ext>
            </a:extLst>
          </p:cNvPr>
          <p:cNvSpPr/>
          <p:nvPr/>
        </p:nvSpPr>
        <p:spPr>
          <a:xfrm>
            <a:off x="7292510" y="5509226"/>
            <a:ext cx="884829" cy="481897"/>
          </a:xfrm>
          <a:prstGeom prst="ellipse">
            <a:avLst/>
          </a:prstGeom>
          <a:noFill/>
          <a:ln>
            <a:solidFill>
              <a:srgbClr val="C8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04A62-087B-4B80-A5C7-DD55ABAE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Tjeck</a:t>
            </a:r>
            <a:r>
              <a:rPr lang="da-DK" dirty="0"/>
              <a:t> at det ser rigtigt ud i overbliksbilledet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FAECBD-346A-4E2A-AA15-83D751F8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E5F2644-5FBF-40C1-82C8-B3980AD5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30" y="155803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2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37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53337-3230-435B-B844-FC557C0C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3F4AD-3204-4306-9EA5-989449E0C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400" dirty="0"/>
              <a:t>For at fiktive sager, dokumenter og ydelser kan registreres i Fælleskommunale Indekser og efterfølgende vises i SAPA P, skal sagen være tilknyttet en sagsansvarlig organisatorisk enhed i kommunens organisation i Fælleskommunalt Organisationssystem (FK Organisation) på </a:t>
            </a:r>
            <a:r>
              <a:rPr lang="da-DK" sz="1400" dirty="0" err="1"/>
              <a:t>KOMBITs</a:t>
            </a:r>
            <a:r>
              <a:rPr lang="da-DK" sz="1400" dirty="0"/>
              <a:t> Eksterne Testmiljø. Og for at SAPA brugeren kan logge på SAPA-P og se den fiktive sag, skal SAPA brugeren være tilknyttet minimum en organisatorisk enhed i Fælleskommunalt Organisationssystem.</a:t>
            </a:r>
          </a:p>
          <a:p>
            <a:endParaRPr lang="da-DK" sz="1400" dirty="0"/>
          </a:p>
          <a:p>
            <a:r>
              <a:rPr lang="da-DK" sz="1400" dirty="0"/>
              <a:t>Alle kommuner har fået indlæst/oprettet en organisatorisk rod-enhed i kommunens organisation Sidste step for at kunne se Jeres testdata i SAPA-P er derfor at I sørger for at oprette en SAPA- P bruger som skal være tilknyttet den organisatoriske rod-enhed</a:t>
            </a:r>
          </a:p>
          <a:p>
            <a:endParaRPr lang="da-DK" sz="1400" dirty="0"/>
          </a:p>
          <a:p>
            <a:r>
              <a:rPr lang="da-DK" sz="1400" dirty="0"/>
              <a:t>I denne vejledning beskriver vi, hvordan I opretter en SAPA test bruger i FK Organisation og tilknytter SAPA brugeren til den organisatoriske rod-enhed</a:t>
            </a:r>
          </a:p>
        </p:txBody>
      </p:sp>
    </p:spTree>
    <p:extLst>
      <p:ext uri="{BB962C8B-B14F-4D97-AF65-F5344CB8AC3E}">
        <p14:creationId xmlns:p14="http://schemas.microsoft.com/office/powerpoint/2010/main" val="312741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logger du på Fælleskommunalt organisations</a:t>
            </a:r>
            <a:br>
              <a:rPr lang="da-DK" dirty="0"/>
            </a:br>
            <a:r>
              <a:rPr lang="da-DK" dirty="0"/>
              <a:t>system GUI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30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 til FK Organisation GUI i testmiljøet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Til KDI testmiljø</a:t>
            </a:r>
          </a:p>
          <a:p>
            <a:endParaRPr lang="da-DK" sz="2400" dirty="0">
              <a:hlinkClick r:id="rId2"/>
            </a:endParaRPr>
          </a:p>
          <a:p>
            <a:r>
              <a:rPr lang="da-DK" sz="2400" dirty="0">
                <a:hlinkClick r:id="rId3"/>
              </a:rPr>
              <a:t>https://organisation.eksterntest-stoettesystemerne.dk/sts-rest-organisation/</a:t>
            </a:r>
            <a:endParaRPr lang="da-DK" sz="2400" dirty="0"/>
          </a:p>
          <a:p>
            <a:endParaRPr lang="da-DK" dirty="0"/>
          </a:p>
          <a:p>
            <a:endParaRPr lang="da-DK" sz="2000" dirty="0">
              <a:hlinkClick r:id="rId2"/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929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Styring af </a:t>
            </a:r>
            <a:r>
              <a:rPr lang="da-DK" dirty="0" err="1"/>
              <a:t>uuid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08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Styring af UUID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1" dirty="0"/>
              <a:t>Brugeren i FK Organisation skal være ens med brugeren i kommunens </a:t>
            </a:r>
            <a:r>
              <a:rPr lang="da-DK" sz="1600" b="1" dirty="0" err="1"/>
              <a:t>IdP</a:t>
            </a:r>
            <a:endParaRPr lang="da-DK" sz="1600" b="1" dirty="0"/>
          </a:p>
          <a:p>
            <a:r>
              <a:rPr lang="da-DK" sz="1400" dirty="0"/>
              <a:t>SAPA P har brug for at slå kommunens SAPA brugere op i FK Organisation. Det er et krav, at bruger-</a:t>
            </a:r>
            <a:r>
              <a:rPr lang="da-DK" sz="1400" dirty="0" err="1"/>
              <a:t>ident</a:t>
            </a:r>
            <a:r>
              <a:rPr lang="da-DK" sz="1400" dirty="0"/>
              <a:t> på brugeren i FK Organisation er den samme, som den brugeren logger på SAPA P med</a:t>
            </a:r>
          </a:p>
          <a:p>
            <a:endParaRPr lang="da-DK" sz="1400" dirty="0"/>
          </a:p>
          <a:p>
            <a:r>
              <a:rPr lang="da-DK" sz="1400" dirty="0"/>
              <a:t>Det betyder, at UUID på brugeren i FK Organisation skal være det samme, som det UUID brugeren logger på SAPA P med ved hjælp af kommunen Identity Provider (</a:t>
            </a:r>
            <a:r>
              <a:rPr lang="da-DK" sz="1400" dirty="0" err="1"/>
              <a:t>IdP</a:t>
            </a:r>
            <a:r>
              <a:rPr lang="da-DK" sz="1400" dirty="0"/>
              <a:t>)</a:t>
            </a:r>
          </a:p>
          <a:p>
            <a:endParaRPr lang="da-DK" sz="1600" b="1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23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Styring af UUID på medarbejderen/brugeren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1600" b="1" dirty="0">
                <a:solidFill>
                  <a:prstClr val="black"/>
                </a:solidFill>
              </a:rPr>
              <a:t>Brug kun eksport/import funktionen</a:t>
            </a:r>
          </a:p>
          <a:p>
            <a:pPr lvl="0"/>
            <a:r>
              <a:rPr lang="da-DK" sz="1400" dirty="0">
                <a:solidFill>
                  <a:prstClr val="black"/>
                </a:solidFill>
              </a:rPr>
              <a:t>I FK Organisation kan du registrere organisationsdata på to måder. Du kan:</a:t>
            </a:r>
          </a:p>
          <a:p>
            <a:pPr lvl="0"/>
            <a:endParaRPr lang="da-DK" sz="1400" dirty="0">
              <a:solidFill>
                <a:prstClr val="black"/>
              </a:solidFill>
            </a:endParaRPr>
          </a:p>
          <a:p>
            <a:pPr marL="342900" lvl="0" indent="-342900">
              <a:buAutoNum type="alphaLcParenR"/>
            </a:pPr>
            <a:r>
              <a:rPr lang="da-DK" sz="1400" dirty="0">
                <a:solidFill>
                  <a:prstClr val="black"/>
                </a:solidFill>
              </a:rPr>
              <a:t>registrere data ved at skrive direkte ind i felterne i brugergrænsefladen</a:t>
            </a:r>
          </a:p>
          <a:p>
            <a:pPr marL="342900" lvl="0" indent="-342900">
              <a:buAutoNum type="alphaLcParenR"/>
            </a:pPr>
            <a:r>
              <a:rPr lang="da-DK" sz="1400" dirty="0">
                <a:solidFill>
                  <a:prstClr val="black"/>
                </a:solidFill>
              </a:rPr>
              <a:t>importere data ved hjælp af eksport/import funktionen i brugergrænsefladen. </a:t>
            </a:r>
          </a:p>
          <a:p>
            <a:pPr lvl="0"/>
            <a:endParaRPr lang="da-DK" sz="1400" dirty="0">
              <a:solidFill>
                <a:prstClr val="black"/>
              </a:solidFill>
            </a:endParaRPr>
          </a:p>
          <a:p>
            <a:pPr lvl="0"/>
            <a:r>
              <a:rPr lang="da-DK" sz="1400" dirty="0">
                <a:solidFill>
                  <a:prstClr val="black"/>
                </a:solidFill>
              </a:rPr>
              <a:t>Vælger du at registrere data direkte i brugergrænsefladen, autogeneres der et UUID på de objekter du opretter i FK Organisation. Det har den konsekvens, at man kommer ud af </a:t>
            </a:r>
            <a:r>
              <a:rPr lang="da-DK" sz="1400" dirty="0" err="1">
                <a:solidFill>
                  <a:prstClr val="black"/>
                </a:solidFill>
              </a:rPr>
              <a:t>sync</a:t>
            </a:r>
            <a:r>
              <a:rPr lang="da-DK" sz="1400" dirty="0">
                <a:solidFill>
                  <a:prstClr val="black"/>
                </a:solidFill>
              </a:rPr>
              <a:t>. med det UUID som brugeren logger på SAPA P med, og som medsendes i det </a:t>
            </a:r>
            <a:r>
              <a:rPr lang="da-DK" sz="1400" dirty="0" err="1">
                <a:solidFill>
                  <a:prstClr val="black"/>
                </a:solidFill>
              </a:rPr>
              <a:t>token</a:t>
            </a:r>
            <a:r>
              <a:rPr lang="da-DK" sz="1400" dirty="0">
                <a:solidFill>
                  <a:prstClr val="black"/>
                </a:solidFill>
              </a:rPr>
              <a:t> kommunens Identity Provider (</a:t>
            </a:r>
            <a:r>
              <a:rPr lang="da-DK" sz="1400" dirty="0" err="1">
                <a:solidFill>
                  <a:prstClr val="black"/>
                </a:solidFill>
              </a:rPr>
              <a:t>IdP</a:t>
            </a:r>
            <a:r>
              <a:rPr lang="da-DK" sz="1400" dirty="0">
                <a:solidFill>
                  <a:prstClr val="black"/>
                </a:solidFill>
              </a:rPr>
              <a:t>) udsteder. Konsekvensen er, at brugeren ikke vil kunne logge på SAPA P</a:t>
            </a:r>
          </a:p>
          <a:p>
            <a:pPr lvl="0"/>
            <a:endParaRPr lang="da-DK" sz="1400" b="1" i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i="1" dirty="0">
                <a:solidFill>
                  <a:prstClr val="black"/>
                </a:solidFill>
              </a:rPr>
              <a:t>Du må derfor ikke oprette medarbejdere direkte i FK Organisation</a:t>
            </a:r>
          </a:p>
          <a:p>
            <a:pPr lvl="0"/>
            <a:endParaRPr lang="da-DK" sz="1400" dirty="0">
              <a:solidFill>
                <a:prstClr val="black"/>
              </a:solidFill>
            </a:endParaRP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177108511"/>
      </p:ext>
    </p:extLst>
  </p:cSld>
  <p:clrMapOvr>
    <a:masterClrMapping/>
  </p:clrMapOvr>
</p:sld>
</file>

<file path=ppt/theme/theme1.xml><?xml version="1.0" encoding="utf-8"?>
<a:theme xmlns:a="http://schemas.openxmlformats.org/drawingml/2006/main" name="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43695B"/>
      </a:accent2>
      <a:accent3>
        <a:srgbClr val="007398"/>
      </a:accent3>
      <a:accent4>
        <a:srgbClr val="279989"/>
      </a:accent4>
      <a:accent5>
        <a:srgbClr val="563D82"/>
      </a:accent5>
      <a:accent6>
        <a:srgbClr val="8E2C48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Orange">
      <a:srgbClr val="FF6A39"/>
    </a:custClr>
    <a:custClr name="Grøn">
      <a:srgbClr val="84BD00"/>
    </a:custClr>
    <a:custClr name="Gråblå">
      <a:srgbClr val="A4BCC2"/>
    </a:custClr>
    <a:custClr name="Mørkegrå">
      <a:srgbClr val="262626"/>
    </a:custClr>
  </a:custClrLst>
  <a:extLst>
    <a:ext uri="{05A4C25C-085E-4340-85A3-A5531E510DB2}">
      <thm15:themeFamily xmlns:thm15="http://schemas.microsoft.com/office/thememl/2012/main" name="KOMBIT" id="{C8AF4C2F-4755-4B45-A574-0092F18ED31F}" vid="{0D64A4D0-43AC-472F-A867-59C898CE664F}"/>
    </a:ext>
  </a:extLst>
</a:theme>
</file>

<file path=ppt/theme/theme2.xml><?xml version="1.0" encoding="utf-8"?>
<a:theme xmlns:a="http://schemas.openxmlformats.org/drawingml/2006/main" name="1_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28A14F2D-EAE5-4CCF-B885-2F5980C5BD0F}" vid="{4C40519D-CBC7-489B-825F-D51C3D6D06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B2826132E6394097E076E8373EF2A4" ma:contentTypeVersion="10" ma:contentTypeDescription="Opret et nyt dokument." ma:contentTypeScope="" ma:versionID="81fc76bb0835d940592f2fa17fb7f1be">
  <xsd:schema xmlns:xsd="http://www.w3.org/2001/XMLSchema" xmlns:xs="http://www.w3.org/2001/XMLSchema" xmlns:p="http://schemas.microsoft.com/office/2006/metadata/properties" xmlns:ns1="http://schemas.microsoft.com/sharepoint/v3" xmlns:ns2="fc7bc9c2-b045-43a2-92b0-04dc6bea577d" xmlns:ns4="4f09f5c1-b4f8-48fb-8c6e-a8b44e84b292" targetNamespace="http://schemas.microsoft.com/office/2006/metadata/properties" ma:root="true" ma:fieldsID="13d688cf7489e27e950f3563b0a36902" ns1:_="" ns2:_="" ns4:_="">
    <xsd:import namespace="http://schemas.microsoft.com/sharepoint/v3"/>
    <xsd:import namespace="fc7bc9c2-b045-43a2-92b0-04dc6bea577d"/>
    <xsd:import namespace="4f09f5c1-b4f8-48fb-8c6e-a8b44e84b292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2:SAPA_x0020_emner" minOccurs="0"/>
                <xsd:element ref="ns4:nummer" minOccurs="0"/>
                <xsd:element ref="ns4:overskrift_x0020_2" minOccurs="0"/>
                <xsd:element ref="ns4:Download" minOccurs="0"/>
                <xsd:element ref="ns4:Kategori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-" ma:description="prut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bc9c2-b045-43a2-92b0-04dc6bea577d" elementFormDefault="qualified">
    <xsd:import namespace="http://schemas.microsoft.com/office/2006/documentManagement/types"/>
    <xsd:import namespace="http://schemas.microsoft.com/office/infopath/2007/PartnerControls"/>
    <xsd:element name="SAPA_x0020_emner" ma:index="9" nillable="true" ma:displayName="SAPA emner" ma:internalName="SAPA_x0020_emn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ommunenetværk"/>
                    <xsd:enumeration value="Kommunestyregruppe"/>
                    <xsd:enumeration value="Overbliksdokumenter"/>
                    <xsd:enumeration value="Overbliksdokumenter - arkiv"/>
                    <xsd:enumeration value="Redskaber, kommuneeksempler og andre materialer"/>
                    <xsd:enumeration value="Redskaber, kommuneeksempler og andre materialer - Arkiv"/>
                    <xsd:enumeration value="SAPA drejebog workshops"/>
                    <xsd:enumeration value="KIGO-opgaver"/>
                    <xsd:enumeration value="Teknisk dialog"/>
                    <xsd:enumeration value="For Snitfladeleverandører"/>
                    <xsd:enumeration value="Brugerrejser"/>
                    <xsd:enumeration value="Usecases"/>
                    <xsd:enumeration value="Kravspecifikation"/>
                    <xsd:enumeration value="SAPA video"/>
                    <xsd:enumeration value="SAPA visionstegning"/>
                    <xsd:enumeration value="Beskrivelse af SAPA"/>
                    <xsd:enumeration value="Høringsproces"/>
                    <xsd:enumeration value="Fælleskommunale støttesystemer"/>
                    <xsd:enumeration value="Brugergrænseflader"/>
                    <xsd:enumeration value="SAPA interimløsning"/>
                    <xsd:enumeration value="SAPA integrationsvilkår"/>
                    <xsd:enumeration value="SAPA-løsningen"/>
                    <xsd:enumeration value="Udkast til udbudsmateriale"/>
                    <xsd:enumeration value="KLIK-opgaver"/>
                    <xsd:enumeration value="Helhedsorienteret kontrol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9f5c1-b4f8-48fb-8c6e-a8b44e84b292" elementFormDefault="qualified">
    <xsd:import namespace="http://schemas.microsoft.com/office/2006/documentManagement/types"/>
    <xsd:import namespace="http://schemas.microsoft.com/office/infopath/2007/PartnerControls"/>
    <xsd:element name="nummer" ma:index="11" nillable="true" ma:displayName="nummer" ma:internalName="nummer">
      <xsd:simpleType>
        <xsd:restriction base="dms:Number"/>
      </xsd:simpleType>
    </xsd:element>
    <xsd:element name="overskrift_x0020_2" ma:index="12" nillable="true" ma:displayName="--" ma:internalName="overskrift_x0020_2">
      <xsd:simpleType>
        <xsd:restriction base="dms:Text">
          <xsd:maxLength value="255"/>
        </xsd:restriction>
      </xsd:simpleType>
    </xsd:element>
    <xsd:element name="Download" ma:index="13" nillable="true" ma:displayName="Download" ma:internalName="Download">
      <xsd:simpleType>
        <xsd:restriction base="dms:Text">
          <xsd:maxLength value="255"/>
        </xsd:restriction>
      </xsd:simpleType>
    </xsd:element>
    <xsd:element name="Kategori" ma:index="14" nillable="true" ma:displayName="Kategori" ma:format="Dropdown" ma:internalName="Kategori">
      <xsd:simpleType>
        <xsd:restriction base="dms:Choice">
          <xsd:enumeration value="Baggrundsmateriale"/>
          <xsd:enumeration value="Inspirationsmateriale"/>
          <xsd:enumeration value="Kommuneeksempel"/>
          <xsd:enumeration value="Skabelon"/>
          <xsd:enumeration value="Vejledning"/>
          <xsd:enumeration value="Værktøj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 ma:index="10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wnload xmlns="4f09f5c1-b4f8-48fb-8c6e-a8b44e84b292" xsi:nil="true"/>
    <SAPA_x0020_emner xmlns="fc7bc9c2-b045-43a2-92b0-04dc6bea577d">
      <Value>Redskaber, kommuneeksempler og andre materialer - Arkiv</Value>
    </SAPA_x0020_emner>
    <Kategori xmlns="4f09f5c1-b4f8-48fb-8c6e-a8b44e84b292" xsi:nil="true"/>
    <RoutingRuleDescription xmlns="http://schemas.microsoft.com/sharepoint/v3">SAPA prototypemiljø </RoutingRuleDescription>
    <nummer xmlns="4f09f5c1-b4f8-48fb-8c6e-a8b44e84b292" xsi:nil="true"/>
    <overskrift_x0020_2 xmlns="4f09f5c1-b4f8-48fb-8c6e-a8b44e84b292">SAPA prototypemiljø </overskrift_x0020_2>
  </documentManagement>
</p:properties>
</file>

<file path=customXml/itemProps1.xml><?xml version="1.0" encoding="utf-8"?>
<ds:datastoreItem xmlns:ds="http://schemas.openxmlformats.org/officeDocument/2006/customXml" ds:itemID="{DF98A5D8-59B2-46CA-AF7F-7058394BE723}"/>
</file>

<file path=customXml/itemProps2.xml><?xml version="1.0" encoding="utf-8"?>
<ds:datastoreItem xmlns:ds="http://schemas.openxmlformats.org/officeDocument/2006/customXml" ds:itemID="{552444E9-3269-41A4-AE1F-7B7D4DAB39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2A055A-2F25-48F8-8641-9DEF882435AE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dcmitype/"/>
    <ds:schemaRef ds:uri="4461427a-aa70-420e-840e-4d72ed49e060"/>
    <ds:schemaRef ds:uri="http://schemas.microsoft.com/office/2006/metadata/properties"/>
    <ds:schemaRef ds:uri="http://schemas.microsoft.com/office/infopath/2007/PartnerControls"/>
    <ds:schemaRef ds:uri="46610367-b156-45c1-9ad3-e7ecb256f7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2969</TotalTime>
  <Words>650</Words>
  <Application>Microsoft Office PowerPoint</Application>
  <PresentationFormat>Skærmshow (4:3)</PresentationFormat>
  <Paragraphs>89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KOMBIT</vt:lpstr>
      <vt:lpstr>1_KOMBIT</vt:lpstr>
      <vt:lpstr>Fælleskommunalt organisationssystem </vt:lpstr>
      <vt:lpstr>Indhold</vt:lpstr>
      <vt:lpstr>formål</vt:lpstr>
      <vt:lpstr>Formål</vt:lpstr>
      <vt:lpstr>Sådan logger du på Fælleskommunalt organisations system GUI</vt:lpstr>
      <vt:lpstr>Adgang til FK Organisation GUI i testmiljøet</vt:lpstr>
      <vt:lpstr>Styring af uuid</vt:lpstr>
      <vt:lpstr>Styring af UUID </vt:lpstr>
      <vt:lpstr>Styring af UUID på medarbejderen/brugeren</vt:lpstr>
      <vt:lpstr>Styring af UUID på medarbejderen/brugeren</vt:lpstr>
      <vt:lpstr>STEP 1 registrering af medarbejder(E)</vt:lpstr>
      <vt:lpstr>Vælg Eksportfunktionen i menuen Andet</vt:lpstr>
      <vt:lpstr>Vælg Medarbejdere</vt:lpstr>
      <vt:lpstr>Vælg Start eksport</vt:lpstr>
      <vt:lpstr>Åbn og gem regnearket</vt:lpstr>
      <vt:lpstr>Sådan ser det gemte regneark ud</vt:lpstr>
      <vt:lpstr>Tilføj medarbejder(e)</vt:lpstr>
      <vt:lpstr>Klargør import af det udfyldte regneark</vt:lpstr>
      <vt:lpstr>Upload regneark</vt:lpstr>
      <vt:lpstr>Tjeck at der ser rigtigt ud i overbliksbilledet</vt:lpstr>
      <vt:lpstr>Step 2 Tilknyt medarbejder til organisationsenhed</vt:lpstr>
      <vt:lpstr>Fremsøg medarbejder</vt:lpstr>
      <vt:lpstr>Vælg rediger</vt:lpstr>
      <vt:lpstr>Vælg rodenheden i kommunen</vt:lpstr>
      <vt:lpstr>Angiv start/slutdato for medarbejderen</vt:lpstr>
      <vt:lpstr>Vælg tilføj og gem</vt:lpstr>
      <vt:lpstr>Tjeck at det ser rigtigt ud i overbliksbilledet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Hansen</dc:creator>
  <cp:keywords/>
  <cp:lastModifiedBy>Peter Hansen</cp:lastModifiedBy>
  <cp:revision>150</cp:revision>
  <dcterms:created xsi:type="dcterms:W3CDTF">2018-07-12T11:36:32Z</dcterms:created>
  <dcterms:modified xsi:type="dcterms:W3CDTF">2021-07-14T09:04:36Z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0x01010053B2826132E6394097E076E8373EF2A4</vt:lpwstr>
  </property>
  <property fmtid="{D5CDD505-2E9C-101B-9397-08002B2CF9AE}" pid="3" name="Specificering af produkt">
    <vt:lpwstr/>
  </property>
  <property fmtid="{D5CDD505-2E9C-101B-9397-08002B2CF9AE}" pid="4" name="Specificering af målgruppe">
    <vt:lpwstr/>
  </property>
  <property fmtid="{D5CDD505-2E9C-101B-9397-08002B2CF9AE}" pid="5" name="Fase">
    <vt:lpwstr>Idemodning</vt:lpwstr>
  </property>
  <property fmtid="{D5CDD505-2E9C-101B-9397-08002B2CF9AE}" pid="6" name="Planlagt Faseovergang">
    <vt:filetime>2017-10-10T22:00:00Z</vt:filetime>
  </property>
</Properties>
</file>